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Work Sans Medium"/>
      <p:regular r:id="rId23"/>
      <p:bold r:id="rId24"/>
      <p:italic r:id="rId25"/>
      <p:boldItalic r:id="rId26"/>
    </p:embeddedFont>
    <p:embeddedFont>
      <p:font typeface="Work Sans Black"/>
      <p:bold r:id="rId27"/>
      <p:boldItalic r:id="rId28"/>
    </p:embeddedFont>
    <p:embeddedFont>
      <p:font typeface="Work Sans"/>
      <p:regular r:id="rId29"/>
      <p:bold r:id="rId30"/>
      <p:italic r:id="rId31"/>
      <p:boldItalic r:id="rId32"/>
    </p:embeddedFont>
    <p:embeddedFont>
      <p:font typeface="Work Sans Light"/>
      <p:regular r:id="rId33"/>
      <p:bold r:id="rId34"/>
      <p:italic r:id="rId35"/>
      <p:boldItalic r:id="rId36"/>
    </p:embeddedFont>
    <p:embeddedFont>
      <p:font typeface="Proxima Nova Semibold"/>
      <p:regular r:id="rId37"/>
      <p:bold r:id="rId38"/>
      <p:boldItalic r:id="rId39"/>
    </p:embeddedFont>
    <p:embeddedFont>
      <p:font typeface="Work Sa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WorkSansSemiBold-regular.fntdata"/><Relationship Id="rId20" Type="http://schemas.openxmlformats.org/officeDocument/2006/relationships/slide" Target="slides/slide16.xml"/><Relationship Id="rId42" Type="http://schemas.openxmlformats.org/officeDocument/2006/relationships/font" Target="fonts/WorkSansSemiBold-italic.fntdata"/><Relationship Id="rId41" Type="http://schemas.openxmlformats.org/officeDocument/2006/relationships/font" Target="fonts/WorkSansSemiBold-bold.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WorkSansSemiBold-boldItalic.fntdata"/><Relationship Id="rId24" Type="http://schemas.openxmlformats.org/officeDocument/2006/relationships/font" Target="fonts/WorkSansMedium-bold.fntdata"/><Relationship Id="rId23" Type="http://schemas.openxmlformats.org/officeDocument/2006/relationships/font" Target="fonts/WorkSans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WorkSansMedium-boldItalic.fntdata"/><Relationship Id="rId25" Type="http://schemas.openxmlformats.org/officeDocument/2006/relationships/font" Target="fonts/WorkSansMedium-italic.fntdata"/><Relationship Id="rId28" Type="http://schemas.openxmlformats.org/officeDocument/2006/relationships/font" Target="fonts/WorkSansBlack-boldItalic.fntdata"/><Relationship Id="rId27" Type="http://schemas.openxmlformats.org/officeDocument/2006/relationships/font" Target="fonts/WorkSansBlack-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Work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WorkSans-italic.fntdata"/><Relationship Id="rId30" Type="http://schemas.openxmlformats.org/officeDocument/2006/relationships/font" Target="fonts/WorkSans-bold.fntdata"/><Relationship Id="rId11" Type="http://schemas.openxmlformats.org/officeDocument/2006/relationships/slide" Target="slides/slide7.xml"/><Relationship Id="rId33" Type="http://schemas.openxmlformats.org/officeDocument/2006/relationships/font" Target="fonts/WorkSansLight-regular.fntdata"/><Relationship Id="rId10" Type="http://schemas.openxmlformats.org/officeDocument/2006/relationships/slide" Target="slides/slide6.xml"/><Relationship Id="rId32" Type="http://schemas.openxmlformats.org/officeDocument/2006/relationships/font" Target="fonts/WorkSans-boldItalic.fntdata"/><Relationship Id="rId13" Type="http://schemas.openxmlformats.org/officeDocument/2006/relationships/slide" Target="slides/slide9.xml"/><Relationship Id="rId35" Type="http://schemas.openxmlformats.org/officeDocument/2006/relationships/font" Target="fonts/WorkSansLight-italic.fntdata"/><Relationship Id="rId12" Type="http://schemas.openxmlformats.org/officeDocument/2006/relationships/slide" Target="slides/slide8.xml"/><Relationship Id="rId34" Type="http://schemas.openxmlformats.org/officeDocument/2006/relationships/font" Target="fonts/WorkSansLight-bold.fntdata"/><Relationship Id="rId15" Type="http://schemas.openxmlformats.org/officeDocument/2006/relationships/slide" Target="slides/slide11.xml"/><Relationship Id="rId37" Type="http://schemas.openxmlformats.org/officeDocument/2006/relationships/font" Target="fonts/ProximaNovaSemibold-regular.fntdata"/><Relationship Id="rId14" Type="http://schemas.openxmlformats.org/officeDocument/2006/relationships/slide" Target="slides/slide10.xml"/><Relationship Id="rId36" Type="http://schemas.openxmlformats.org/officeDocument/2006/relationships/font" Target="fonts/WorkSansLight-boldItalic.fntdata"/><Relationship Id="rId17" Type="http://schemas.openxmlformats.org/officeDocument/2006/relationships/slide" Target="slides/slide13.xml"/><Relationship Id="rId39" Type="http://schemas.openxmlformats.org/officeDocument/2006/relationships/font" Target="fonts/ProximaNovaSemibold-boldItalic.fntdata"/><Relationship Id="rId16" Type="http://schemas.openxmlformats.org/officeDocument/2006/relationships/slide" Target="slides/slide12.xml"/><Relationship Id="rId38" Type="http://schemas.openxmlformats.org/officeDocument/2006/relationships/font" Target="fonts/ProximaNova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7f11bcef0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7f11bcef0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86ed694a06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86ed694a06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86ed694a06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86ed694a06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b2f8eaaad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b2f8eaaad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b2f8eaaad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b2f8eaaad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86ed694a06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86ed694a06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7490ba1c5a_0_2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7490ba1c5a_0_2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More icons here: https://remixicon.com/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4e12f9308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4e12f9308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More icons here: https://remixicon.com/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b2f8eaaad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b2f8eaaad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b2f8eaaad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b2f8eaaad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7490ba1c5a_0_2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7490ba1c5a_0_2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86ed694a0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86ed694a0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86ed694a0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86ed694a0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86ed694a0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86ed694a0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b2f8eaaa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b2f8eaaa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4e12f9308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4e12f9308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7490ba1c5a_0_2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7490ba1c5a_0_2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86ed694a06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86ed694a0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01">
    <p:spTree>
      <p:nvGrpSpPr>
        <p:cNvPr id="13" name="Shape 13"/>
        <p:cNvGrpSpPr/>
        <p:nvPr/>
      </p:nvGrpSpPr>
      <p:grpSpPr>
        <a:xfrm>
          <a:off x="0" y="0"/>
          <a:ext cx="0" cy="0"/>
          <a:chOff x="0" y="0"/>
          <a:chExt cx="0" cy="0"/>
        </a:xfrm>
      </p:grpSpPr>
      <p:sp>
        <p:nvSpPr>
          <p:cNvPr id="14" name="Google Shape;14;p2"/>
          <p:cNvSpPr txBox="1"/>
          <p:nvPr>
            <p:ph type="title"/>
          </p:nvPr>
        </p:nvSpPr>
        <p:spPr>
          <a:xfrm>
            <a:off x="625225" y="1024675"/>
            <a:ext cx="2995800" cy="1832400"/>
          </a:xfrm>
          <a:prstGeom prst="rect">
            <a:avLst/>
          </a:prstGeom>
        </p:spPr>
        <p:txBody>
          <a:bodyPr anchorCtr="0" anchor="t" bIns="34275" lIns="68575" spcFirstLastPara="1" rIns="68575" wrap="square" tIns="34275">
            <a:normAutofit/>
          </a:bodyPr>
          <a:lstStyle>
            <a:lvl1pPr lvl="0">
              <a:spcBef>
                <a:spcPts val="0"/>
              </a:spcBef>
              <a:spcAft>
                <a:spcPts val="0"/>
              </a:spcAft>
              <a:buClr>
                <a:schemeClr val="dk1"/>
              </a:buClr>
              <a:buSzPts val="2800"/>
              <a:buFont typeface="Work Sans Black"/>
              <a:buNone/>
              <a:defRPr sz="2800">
                <a:solidFill>
                  <a:schemeClr val="dk1"/>
                </a:solidFill>
                <a:latin typeface="Work Sans Black"/>
                <a:ea typeface="Work Sans Black"/>
                <a:cs typeface="Work Sans Black"/>
                <a:sym typeface="Work Sans Black"/>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15" name="Google Shape;15;p2"/>
          <p:cNvPicPr preferRelativeResize="0"/>
          <p:nvPr/>
        </p:nvPicPr>
        <p:blipFill>
          <a:blip r:embed="rId2">
            <a:alphaModFix/>
          </a:blip>
          <a:stretch>
            <a:fillRect/>
          </a:stretch>
        </p:blipFill>
        <p:spPr>
          <a:xfrm>
            <a:off x="3388497" y="-130262"/>
            <a:ext cx="6720701" cy="31174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Slide - Large Type Left - Style 1">
  <p:cSld name="02">
    <p:spTree>
      <p:nvGrpSpPr>
        <p:cNvPr id="66" name="Shape 66"/>
        <p:cNvGrpSpPr/>
        <p:nvPr/>
      </p:nvGrpSpPr>
      <p:grpSpPr>
        <a:xfrm>
          <a:off x="0" y="0"/>
          <a:ext cx="0" cy="0"/>
          <a:chOff x="0" y="0"/>
          <a:chExt cx="0" cy="0"/>
        </a:xfrm>
      </p:grpSpPr>
      <p:cxnSp>
        <p:nvCxnSpPr>
          <p:cNvPr id="67" name="Google Shape;67;p11"/>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68" name="Google Shape;68;p11"/>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a:spcBef>
                <a:spcPts val="0"/>
              </a:spcBef>
              <a:spcAft>
                <a:spcPts val="0"/>
              </a:spcAft>
              <a:buClr>
                <a:schemeClr val="dk1"/>
              </a:buClr>
              <a:buSzPts val="2400"/>
              <a:buNone/>
              <a:defRPr b="1" sz="2400">
                <a:solidFill>
                  <a:schemeClr val="dk1"/>
                </a:solidFill>
              </a:defRPr>
            </a:lvl1pPr>
            <a:lvl2pPr lvl="1">
              <a:spcBef>
                <a:spcPts val="0"/>
              </a:spcBef>
              <a:spcAft>
                <a:spcPts val="0"/>
              </a:spcAft>
              <a:buClr>
                <a:schemeClr val="dk1"/>
              </a:buClr>
              <a:buSzPts val="1400"/>
              <a:buNone/>
              <a:defRPr b="0">
                <a:solidFill>
                  <a:schemeClr val="dk1"/>
                </a:solidFill>
              </a:defRPr>
            </a:lvl2pPr>
            <a:lvl3pPr lvl="2">
              <a:spcBef>
                <a:spcPts val="0"/>
              </a:spcBef>
              <a:spcAft>
                <a:spcPts val="0"/>
              </a:spcAft>
              <a:buClr>
                <a:schemeClr val="dk1"/>
              </a:buClr>
              <a:buSzPts val="1400"/>
              <a:buNone/>
              <a:defRPr b="0">
                <a:solidFill>
                  <a:schemeClr val="dk1"/>
                </a:solidFill>
              </a:defRPr>
            </a:lvl3pPr>
            <a:lvl4pPr lvl="3">
              <a:spcBef>
                <a:spcPts val="0"/>
              </a:spcBef>
              <a:spcAft>
                <a:spcPts val="0"/>
              </a:spcAft>
              <a:buClr>
                <a:schemeClr val="dk1"/>
              </a:buClr>
              <a:buSzPts val="1400"/>
              <a:buNone/>
              <a:defRPr b="0">
                <a:solidFill>
                  <a:schemeClr val="dk1"/>
                </a:solidFill>
              </a:defRPr>
            </a:lvl4pPr>
            <a:lvl5pPr lvl="4">
              <a:spcBef>
                <a:spcPts val="0"/>
              </a:spcBef>
              <a:spcAft>
                <a:spcPts val="0"/>
              </a:spcAft>
              <a:buClr>
                <a:schemeClr val="dk1"/>
              </a:buClr>
              <a:buSzPts val="1400"/>
              <a:buNone/>
              <a:defRPr b="0">
                <a:solidFill>
                  <a:schemeClr val="dk1"/>
                </a:solidFill>
              </a:defRPr>
            </a:lvl5pPr>
            <a:lvl6pPr lvl="5">
              <a:spcBef>
                <a:spcPts val="0"/>
              </a:spcBef>
              <a:spcAft>
                <a:spcPts val="0"/>
              </a:spcAft>
              <a:buClr>
                <a:schemeClr val="dk1"/>
              </a:buClr>
              <a:buSzPts val="1400"/>
              <a:buNone/>
              <a:defRPr b="0">
                <a:solidFill>
                  <a:schemeClr val="dk1"/>
                </a:solidFill>
              </a:defRPr>
            </a:lvl6pPr>
            <a:lvl7pPr lvl="6">
              <a:spcBef>
                <a:spcPts val="0"/>
              </a:spcBef>
              <a:spcAft>
                <a:spcPts val="0"/>
              </a:spcAft>
              <a:buClr>
                <a:schemeClr val="dk1"/>
              </a:buClr>
              <a:buSzPts val="1400"/>
              <a:buNone/>
              <a:defRPr b="0">
                <a:solidFill>
                  <a:schemeClr val="dk1"/>
                </a:solidFill>
              </a:defRPr>
            </a:lvl7pPr>
            <a:lvl8pPr lvl="7">
              <a:spcBef>
                <a:spcPts val="0"/>
              </a:spcBef>
              <a:spcAft>
                <a:spcPts val="0"/>
              </a:spcAft>
              <a:buClr>
                <a:schemeClr val="dk1"/>
              </a:buClr>
              <a:buSzPts val="1400"/>
              <a:buNone/>
              <a:defRPr b="0">
                <a:solidFill>
                  <a:schemeClr val="dk1"/>
                </a:solidFill>
              </a:defRPr>
            </a:lvl8pPr>
            <a:lvl9pPr lvl="8">
              <a:spcBef>
                <a:spcPts val="0"/>
              </a:spcBef>
              <a:spcAft>
                <a:spcPts val="0"/>
              </a:spcAft>
              <a:buClr>
                <a:schemeClr val="dk1"/>
              </a:buClr>
              <a:buSzPts val="1400"/>
              <a:buNone/>
              <a:defRPr b="0">
                <a:solidFill>
                  <a:schemeClr val="dk1"/>
                </a:solidFill>
              </a:defRPr>
            </a:lvl9pPr>
          </a:lstStyle>
          <a:p/>
        </p:txBody>
      </p:sp>
      <p:sp>
        <p:nvSpPr>
          <p:cNvPr id="69" name="Google Shape;69;p11"/>
          <p:cNvSpPr txBox="1"/>
          <p:nvPr>
            <p:ph idx="1" type="subTitle"/>
          </p:nvPr>
        </p:nvSpPr>
        <p:spPr>
          <a:xfrm>
            <a:off x="326250" y="1118525"/>
            <a:ext cx="3253200" cy="2265000"/>
          </a:xfrm>
          <a:prstGeom prst="rect">
            <a:avLst/>
          </a:prstGeom>
        </p:spPr>
        <p:txBody>
          <a:bodyPr anchorCtr="0" anchor="t" bIns="34275" lIns="68575" spcFirstLastPara="1" rIns="68575" wrap="square" tIns="34275">
            <a:normAutofit/>
          </a:bodyPr>
          <a:lstStyle>
            <a:lvl1pPr lvl="0">
              <a:spcBef>
                <a:spcPts val="8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1pPr>
            <a:lvl2pPr lvl="1">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2pPr>
            <a:lvl3pPr lvl="2">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3pPr>
            <a:lvl4pPr lvl="3">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4pPr>
            <a:lvl5pPr lvl="4">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5pPr>
            <a:lvl6pPr lvl="5">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6pPr>
            <a:lvl7pPr lvl="6">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7pPr>
            <a:lvl8pPr lvl="7">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8pPr>
            <a:lvl9pPr lvl="8">
              <a:spcBef>
                <a:spcPts val="400"/>
              </a:spcBef>
              <a:spcAft>
                <a:spcPts val="0"/>
              </a:spcAft>
              <a:buClr>
                <a:schemeClr val="accent1"/>
              </a:buClr>
              <a:buSzPts val="2400"/>
              <a:buFont typeface="Work Sans Light"/>
              <a:buNone/>
              <a:defRPr sz="2400">
                <a:solidFill>
                  <a:schemeClr val="accent1"/>
                </a:solidFill>
                <a:latin typeface="Work Sans Light"/>
                <a:ea typeface="Work Sans Light"/>
                <a:cs typeface="Work Sans Light"/>
                <a:sym typeface="Work Sa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 Quote Layout">
  <p:cSld name="03">
    <p:spTree>
      <p:nvGrpSpPr>
        <p:cNvPr id="70" name="Shape 70"/>
        <p:cNvGrpSpPr/>
        <p:nvPr/>
      </p:nvGrpSpPr>
      <p:grpSpPr>
        <a:xfrm>
          <a:off x="0" y="0"/>
          <a:ext cx="0" cy="0"/>
          <a:chOff x="0" y="0"/>
          <a:chExt cx="0" cy="0"/>
        </a:xfrm>
      </p:grpSpPr>
      <p:sp>
        <p:nvSpPr>
          <p:cNvPr id="71" name="Google Shape;71;p12"/>
          <p:cNvSpPr/>
          <p:nvPr/>
        </p:nvSpPr>
        <p:spPr>
          <a:xfrm>
            <a:off x="521188" y="1389425"/>
            <a:ext cx="2440800" cy="2790600"/>
          </a:xfrm>
          <a:prstGeom prst="roundRect">
            <a:avLst>
              <a:gd fmla="val 481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p:nvPr/>
        </p:nvSpPr>
        <p:spPr>
          <a:xfrm>
            <a:off x="3351596" y="1389425"/>
            <a:ext cx="2440800" cy="2790600"/>
          </a:xfrm>
          <a:prstGeom prst="roundRect">
            <a:avLst>
              <a:gd fmla="val 482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2"/>
          <p:cNvSpPr/>
          <p:nvPr/>
        </p:nvSpPr>
        <p:spPr>
          <a:xfrm>
            <a:off x="6182004" y="1389425"/>
            <a:ext cx="2440800" cy="2790600"/>
          </a:xfrm>
          <a:prstGeom prst="roundRect">
            <a:avLst>
              <a:gd fmla="val 4478"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txBox="1"/>
          <p:nvPr>
            <p:ph idx="1" type="subTitle"/>
          </p:nvPr>
        </p:nvSpPr>
        <p:spPr>
          <a:xfrm>
            <a:off x="764375" y="3771075"/>
            <a:ext cx="1342200" cy="263400"/>
          </a:xfrm>
          <a:prstGeom prst="rect">
            <a:avLst/>
          </a:prstGeom>
        </p:spPr>
        <p:txBody>
          <a:bodyPr anchorCtr="0" anchor="t" bIns="34275" lIns="68575" spcFirstLastPara="1" rIns="68575" wrap="square" tIns="34275">
            <a:normAutofit/>
          </a:bodyPr>
          <a:lstStyle>
            <a:lvl1pPr lvl="0">
              <a:spcBef>
                <a:spcPts val="800"/>
              </a:spcBef>
              <a:spcAft>
                <a:spcPts val="0"/>
              </a:spcAft>
              <a:buClr>
                <a:schemeClr val="accent5"/>
              </a:buClr>
              <a:buSzPts val="800"/>
              <a:buNone/>
              <a:defRPr b="1" sz="800">
                <a:solidFill>
                  <a:schemeClr val="accent5"/>
                </a:solidFill>
              </a:defRPr>
            </a:lvl1pPr>
            <a:lvl2pPr lvl="1">
              <a:spcBef>
                <a:spcPts val="400"/>
              </a:spcBef>
              <a:spcAft>
                <a:spcPts val="0"/>
              </a:spcAft>
              <a:buClr>
                <a:schemeClr val="accent5"/>
              </a:buClr>
              <a:buSzPts val="900"/>
              <a:buNone/>
              <a:defRPr>
                <a:solidFill>
                  <a:schemeClr val="accent5"/>
                </a:solidFill>
              </a:defRPr>
            </a:lvl2pPr>
            <a:lvl3pPr lvl="2">
              <a:spcBef>
                <a:spcPts val="400"/>
              </a:spcBef>
              <a:spcAft>
                <a:spcPts val="0"/>
              </a:spcAft>
              <a:buClr>
                <a:schemeClr val="accent5"/>
              </a:buClr>
              <a:buSzPts val="600"/>
              <a:buNone/>
              <a:defRPr>
                <a:solidFill>
                  <a:schemeClr val="accent5"/>
                </a:solidFill>
              </a:defRPr>
            </a:lvl3pPr>
            <a:lvl4pPr lvl="3">
              <a:spcBef>
                <a:spcPts val="400"/>
              </a:spcBef>
              <a:spcAft>
                <a:spcPts val="0"/>
              </a:spcAft>
              <a:buClr>
                <a:schemeClr val="accent5"/>
              </a:buClr>
              <a:buSzPts val="500"/>
              <a:buNone/>
              <a:defRPr>
                <a:solidFill>
                  <a:schemeClr val="accent5"/>
                </a:solidFill>
              </a:defRPr>
            </a:lvl4pPr>
            <a:lvl5pPr lvl="4">
              <a:spcBef>
                <a:spcPts val="400"/>
              </a:spcBef>
              <a:spcAft>
                <a:spcPts val="0"/>
              </a:spcAft>
              <a:buClr>
                <a:schemeClr val="accent5"/>
              </a:buClr>
              <a:buSzPts val="500"/>
              <a:buNone/>
              <a:defRPr>
                <a:solidFill>
                  <a:schemeClr val="accent5"/>
                </a:solidFill>
              </a:defRPr>
            </a:lvl5pPr>
            <a:lvl6pPr lvl="5">
              <a:spcBef>
                <a:spcPts val="400"/>
              </a:spcBef>
              <a:spcAft>
                <a:spcPts val="0"/>
              </a:spcAft>
              <a:buClr>
                <a:schemeClr val="accent5"/>
              </a:buClr>
              <a:buSzPts val="500"/>
              <a:buNone/>
              <a:defRPr>
                <a:solidFill>
                  <a:schemeClr val="accent5"/>
                </a:solidFill>
              </a:defRPr>
            </a:lvl6pPr>
            <a:lvl7pPr lvl="6">
              <a:spcBef>
                <a:spcPts val="400"/>
              </a:spcBef>
              <a:spcAft>
                <a:spcPts val="0"/>
              </a:spcAft>
              <a:buClr>
                <a:schemeClr val="accent5"/>
              </a:buClr>
              <a:buSzPts val="500"/>
              <a:buNone/>
              <a:defRPr>
                <a:solidFill>
                  <a:schemeClr val="accent5"/>
                </a:solidFill>
              </a:defRPr>
            </a:lvl7pPr>
            <a:lvl8pPr lvl="7">
              <a:spcBef>
                <a:spcPts val="400"/>
              </a:spcBef>
              <a:spcAft>
                <a:spcPts val="0"/>
              </a:spcAft>
              <a:buClr>
                <a:schemeClr val="accent5"/>
              </a:buClr>
              <a:buSzPts val="500"/>
              <a:buNone/>
              <a:defRPr>
                <a:solidFill>
                  <a:schemeClr val="accent5"/>
                </a:solidFill>
              </a:defRPr>
            </a:lvl8pPr>
            <a:lvl9pPr lvl="8">
              <a:spcBef>
                <a:spcPts val="400"/>
              </a:spcBef>
              <a:spcAft>
                <a:spcPts val="0"/>
              </a:spcAft>
              <a:buClr>
                <a:schemeClr val="accent5"/>
              </a:buClr>
              <a:buSzPts val="500"/>
              <a:buNone/>
              <a:defRPr>
                <a:solidFill>
                  <a:schemeClr val="accent5"/>
                </a:solidFill>
              </a:defRPr>
            </a:lvl9pPr>
          </a:lstStyle>
          <a:p/>
        </p:txBody>
      </p:sp>
      <p:sp>
        <p:nvSpPr>
          <p:cNvPr id="75" name="Google Shape;75;p12"/>
          <p:cNvSpPr txBox="1"/>
          <p:nvPr>
            <p:ph idx="2" type="body"/>
          </p:nvPr>
        </p:nvSpPr>
        <p:spPr>
          <a:xfrm>
            <a:off x="867550" y="1838475"/>
            <a:ext cx="1748100" cy="1286400"/>
          </a:xfrm>
          <a:prstGeom prst="rect">
            <a:avLst/>
          </a:prstGeom>
        </p:spPr>
        <p:txBody>
          <a:bodyPr anchorCtr="0" anchor="t" bIns="34275" lIns="68575" spcFirstLastPara="1" rIns="68575" wrap="square" tIns="34275">
            <a:normAutofit/>
          </a:bodyPr>
          <a:lstStyle>
            <a:lvl1pPr indent="-228600" lvl="0" marL="457200">
              <a:spcBef>
                <a:spcPts val="800"/>
              </a:spcBef>
              <a:spcAft>
                <a:spcPts val="0"/>
              </a:spcAft>
              <a:buClr>
                <a:schemeClr val="accent5"/>
              </a:buClr>
              <a:buSzPts val="800"/>
              <a:buNone/>
              <a:defRPr sz="800">
                <a:solidFill>
                  <a:schemeClr val="accent5"/>
                </a:solidFill>
              </a:defRPr>
            </a:lvl1pPr>
            <a:lvl2pPr indent="-228600" lvl="1" marL="914400">
              <a:spcBef>
                <a:spcPts val="400"/>
              </a:spcBef>
              <a:spcAft>
                <a:spcPts val="0"/>
              </a:spcAft>
              <a:buClr>
                <a:schemeClr val="accent5"/>
              </a:buClr>
              <a:buSzPts val="800"/>
              <a:buNone/>
              <a:defRPr sz="800">
                <a:solidFill>
                  <a:schemeClr val="accent5"/>
                </a:solidFill>
              </a:defRPr>
            </a:lvl2pPr>
            <a:lvl3pPr indent="-228600" lvl="2" marL="1371600">
              <a:spcBef>
                <a:spcPts val="400"/>
              </a:spcBef>
              <a:spcAft>
                <a:spcPts val="0"/>
              </a:spcAft>
              <a:buClr>
                <a:schemeClr val="accent5"/>
              </a:buClr>
              <a:buSzPts val="800"/>
              <a:buNone/>
              <a:defRPr sz="800">
                <a:solidFill>
                  <a:schemeClr val="accent5"/>
                </a:solidFill>
              </a:defRPr>
            </a:lvl3pPr>
            <a:lvl4pPr indent="-228600" lvl="3" marL="1828800">
              <a:spcBef>
                <a:spcPts val="400"/>
              </a:spcBef>
              <a:spcAft>
                <a:spcPts val="0"/>
              </a:spcAft>
              <a:buClr>
                <a:schemeClr val="accent5"/>
              </a:buClr>
              <a:buSzPts val="800"/>
              <a:buNone/>
              <a:defRPr sz="800">
                <a:solidFill>
                  <a:schemeClr val="accent5"/>
                </a:solidFill>
              </a:defRPr>
            </a:lvl4pPr>
            <a:lvl5pPr indent="-228600" lvl="4" marL="2286000">
              <a:spcBef>
                <a:spcPts val="400"/>
              </a:spcBef>
              <a:spcAft>
                <a:spcPts val="0"/>
              </a:spcAft>
              <a:buClr>
                <a:schemeClr val="accent5"/>
              </a:buClr>
              <a:buSzPts val="800"/>
              <a:buNone/>
              <a:defRPr sz="800">
                <a:solidFill>
                  <a:schemeClr val="accent5"/>
                </a:solidFill>
              </a:defRPr>
            </a:lvl5pPr>
            <a:lvl6pPr indent="-279400" lvl="5" marL="2743200">
              <a:spcBef>
                <a:spcPts val="400"/>
              </a:spcBef>
              <a:spcAft>
                <a:spcPts val="0"/>
              </a:spcAft>
              <a:buClr>
                <a:schemeClr val="accent5"/>
              </a:buClr>
              <a:buSzPts val="800"/>
              <a:buChar char="•"/>
              <a:defRPr sz="800">
                <a:solidFill>
                  <a:schemeClr val="accent5"/>
                </a:solidFill>
              </a:defRPr>
            </a:lvl6pPr>
            <a:lvl7pPr indent="-279400" lvl="6" marL="3200400">
              <a:spcBef>
                <a:spcPts val="400"/>
              </a:spcBef>
              <a:spcAft>
                <a:spcPts val="0"/>
              </a:spcAft>
              <a:buClr>
                <a:schemeClr val="accent5"/>
              </a:buClr>
              <a:buSzPts val="800"/>
              <a:buChar char="•"/>
              <a:defRPr sz="800">
                <a:solidFill>
                  <a:schemeClr val="accent5"/>
                </a:solidFill>
              </a:defRPr>
            </a:lvl7pPr>
            <a:lvl8pPr indent="-279400" lvl="7" marL="3657600">
              <a:spcBef>
                <a:spcPts val="400"/>
              </a:spcBef>
              <a:spcAft>
                <a:spcPts val="0"/>
              </a:spcAft>
              <a:buClr>
                <a:schemeClr val="accent5"/>
              </a:buClr>
              <a:buSzPts val="800"/>
              <a:buChar char="•"/>
              <a:defRPr sz="800">
                <a:solidFill>
                  <a:schemeClr val="accent5"/>
                </a:solidFill>
              </a:defRPr>
            </a:lvl8pPr>
            <a:lvl9pPr indent="-279400" lvl="8" marL="4114800">
              <a:spcBef>
                <a:spcPts val="400"/>
              </a:spcBef>
              <a:spcAft>
                <a:spcPts val="0"/>
              </a:spcAft>
              <a:buClr>
                <a:schemeClr val="accent5"/>
              </a:buClr>
              <a:buSzPts val="800"/>
              <a:buChar char="•"/>
              <a:defRPr sz="800">
                <a:solidFill>
                  <a:schemeClr val="accent5"/>
                </a:solidFill>
              </a:defRPr>
            </a:lvl9pPr>
          </a:lstStyle>
          <a:p/>
        </p:txBody>
      </p:sp>
      <p:cxnSp>
        <p:nvCxnSpPr>
          <p:cNvPr id="76" name="Google Shape;76;p12"/>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77" name="Google Shape;77;p12"/>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grpSp>
        <p:nvGrpSpPr>
          <p:cNvPr id="78" name="Google Shape;78;p12"/>
          <p:cNvGrpSpPr/>
          <p:nvPr/>
        </p:nvGrpSpPr>
        <p:grpSpPr>
          <a:xfrm>
            <a:off x="288950" y="1084263"/>
            <a:ext cx="721812" cy="754200"/>
            <a:chOff x="3745425" y="1786300"/>
            <a:chExt cx="721812" cy="754200"/>
          </a:xfrm>
        </p:grpSpPr>
        <p:sp>
          <p:nvSpPr>
            <p:cNvPr id="79" name="Google Shape;79;p12"/>
            <p:cNvSpPr/>
            <p:nvPr/>
          </p:nvSpPr>
          <p:spPr>
            <a:xfrm>
              <a:off x="3745425" y="1786300"/>
              <a:ext cx="578100" cy="578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txBox="1"/>
            <p:nvPr/>
          </p:nvSpPr>
          <p:spPr>
            <a:xfrm>
              <a:off x="3821337" y="1786300"/>
              <a:ext cx="645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accent1"/>
                  </a:solidFill>
                </a:rPr>
                <a:t>“</a:t>
              </a:r>
              <a:endParaRPr b="1" sz="3700">
                <a:solidFill>
                  <a:schemeClr val="accent1"/>
                </a:solidFill>
              </a:endParaRPr>
            </a:p>
          </p:txBody>
        </p:sp>
      </p:grpSp>
      <p:grpSp>
        <p:nvGrpSpPr>
          <p:cNvPr id="81" name="Google Shape;81;p12"/>
          <p:cNvGrpSpPr/>
          <p:nvPr/>
        </p:nvGrpSpPr>
        <p:grpSpPr>
          <a:xfrm>
            <a:off x="5958575" y="1084263"/>
            <a:ext cx="721812" cy="754200"/>
            <a:chOff x="3745425" y="1786300"/>
            <a:chExt cx="721812" cy="754200"/>
          </a:xfrm>
        </p:grpSpPr>
        <p:sp>
          <p:nvSpPr>
            <p:cNvPr id="82" name="Google Shape;82;p12"/>
            <p:cNvSpPr/>
            <p:nvPr/>
          </p:nvSpPr>
          <p:spPr>
            <a:xfrm>
              <a:off x="3745425" y="1786300"/>
              <a:ext cx="578100" cy="578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3821337" y="1786300"/>
              <a:ext cx="645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accent1"/>
                  </a:solidFill>
                </a:rPr>
                <a:t>“</a:t>
              </a:r>
              <a:endParaRPr b="1" sz="3700">
                <a:solidFill>
                  <a:schemeClr val="accent1"/>
                </a:solidFill>
              </a:endParaRPr>
            </a:p>
          </p:txBody>
        </p:sp>
      </p:grpSp>
      <p:grpSp>
        <p:nvGrpSpPr>
          <p:cNvPr id="84" name="Google Shape;84;p12"/>
          <p:cNvGrpSpPr/>
          <p:nvPr/>
        </p:nvGrpSpPr>
        <p:grpSpPr>
          <a:xfrm>
            <a:off x="3140288" y="1084263"/>
            <a:ext cx="721812" cy="754200"/>
            <a:chOff x="3745425" y="1786300"/>
            <a:chExt cx="721812" cy="754200"/>
          </a:xfrm>
        </p:grpSpPr>
        <p:sp>
          <p:nvSpPr>
            <p:cNvPr id="85" name="Google Shape;85;p12"/>
            <p:cNvSpPr/>
            <p:nvPr/>
          </p:nvSpPr>
          <p:spPr>
            <a:xfrm>
              <a:off x="3745425" y="1786300"/>
              <a:ext cx="578100" cy="578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2"/>
            <p:cNvSpPr txBox="1"/>
            <p:nvPr/>
          </p:nvSpPr>
          <p:spPr>
            <a:xfrm>
              <a:off x="3821337" y="1786300"/>
              <a:ext cx="645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700">
                  <a:solidFill>
                    <a:schemeClr val="accent1"/>
                  </a:solidFill>
                </a:rPr>
                <a:t>“</a:t>
              </a:r>
              <a:endParaRPr b="1" sz="3700">
                <a:solidFill>
                  <a:schemeClr val="accent1"/>
                </a:solidFill>
              </a:endParaRPr>
            </a:p>
          </p:txBody>
        </p:sp>
      </p:grpSp>
      <p:sp>
        <p:nvSpPr>
          <p:cNvPr id="87" name="Google Shape;87;p12"/>
          <p:cNvSpPr txBox="1"/>
          <p:nvPr>
            <p:ph idx="3" type="subTitle"/>
          </p:nvPr>
        </p:nvSpPr>
        <p:spPr>
          <a:xfrm>
            <a:off x="3646363" y="3771075"/>
            <a:ext cx="1342200" cy="263400"/>
          </a:xfrm>
          <a:prstGeom prst="rect">
            <a:avLst/>
          </a:prstGeom>
        </p:spPr>
        <p:txBody>
          <a:bodyPr anchorCtr="0" anchor="t" bIns="34275" lIns="68575" spcFirstLastPara="1" rIns="68575" wrap="square" tIns="34275">
            <a:normAutofit/>
          </a:bodyPr>
          <a:lstStyle>
            <a:lvl1pPr lvl="0" rtl="0">
              <a:spcBef>
                <a:spcPts val="800"/>
              </a:spcBef>
              <a:spcAft>
                <a:spcPts val="0"/>
              </a:spcAft>
              <a:buClr>
                <a:schemeClr val="accent5"/>
              </a:buClr>
              <a:buSzPts val="800"/>
              <a:buNone/>
              <a:defRPr b="1" sz="800">
                <a:solidFill>
                  <a:schemeClr val="accent5"/>
                </a:solidFill>
              </a:defRPr>
            </a:lvl1pPr>
            <a:lvl2pPr lvl="1" rtl="0">
              <a:spcBef>
                <a:spcPts val="400"/>
              </a:spcBef>
              <a:spcAft>
                <a:spcPts val="0"/>
              </a:spcAft>
              <a:buClr>
                <a:schemeClr val="accent5"/>
              </a:buClr>
              <a:buSzPts val="900"/>
              <a:buNone/>
              <a:defRPr>
                <a:solidFill>
                  <a:schemeClr val="accent5"/>
                </a:solidFill>
              </a:defRPr>
            </a:lvl2pPr>
            <a:lvl3pPr lvl="2" rtl="0">
              <a:spcBef>
                <a:spcPts val="400"/>
              </a:spcBef>
              <a:spcAft>
                <a:spcPts val="0"/>
              </a:spcAft>
              <a:buClr>
                <a:schemeClr val="accent5"/>
              </a:buClr>
              <a:buSzPts val="600"/>
              <a:buNone/>
              <a:defRPr>
                <a:solidFill>
                  <a:schemeClr val="accent5"/>
                </a:solidFill>
              </a:defRPr>
            </a:lvl3pPr>
            <a:lvl4pPr lvl="3" rtl="0">
              <a:spcBef>
                <a:spcPts val="400"/>
              </a:spcBef>
              <a:spcAft>
                <a:spcPts val="0"/>
              </a:spcAft>
              <a:buClr>
                <a:schemeClr val="accent5"/>
              </a:buClr>
              <a:buSzPts val="500"/>
              <a:buNone/>
              <a:defRPr>
                <a:solidFill>
                  <a:schemeClr val="accent5"/>
                </a:solidFill>
              </a:defRPr>
            </a:lvl4pPr>
            <a:lvl5pPr lvl="4" rtl="0">
              <a:spcBef>
                <a:spcPts val="400"/>
              </a:spcBef>
              <a:spcAft>
                <a:spcPts val="0"/>
              </a:spcAft>
              <a:buClr>
                <a:schemeClr val="accent5"/>
              </a:buClr>
              <a:buSzPts val="500"/>
              <a:buNone/>
              <a:defRPr>
                <a:solidFill>
                  <a:schemeClr val="accent5"/>
                </a:solidFill>
              </a:defRPr>
            </a:lvl5pPr>
            <a:lvl6pPr lvl="5" rtl="0">
              <a:spcBef>
                <a:spcPts val="400"/>
              </a:spcBef>
              <a:spcAft>
                <a:spcPts val="0"/>
              </a:spcAft>
              <a:buClr>
                <a:schemeClr val="accent5"/>
              </a:buClr>
              <a:buSzPts val="500"/>
              <a:buNone/>
              <a:defRPr>
                <a:solidFill>
                  <a:schemeClr val="accent5"/>
                </a:solidFill>
              </a:defRPr>
            </a:lvl6pPr>
            <a:lvl7pPr lvl="6" rtl="0">
              <a:spcBef>
                <a:spcPts val="400"/>
              </a:spcBef>
              <a:spcAft>
                <a:spcPts val="0"/>
              </a:spcAft>
              <a:buClr>
                <a:schemeClr val="accent5"/>
              </a:buClr>
              <a:buSzPts val="500"/>
              <a:buNone/>
              <a:defRPr>
                <a:solidFill>
                  <a:schemeClr val="accent5"/>
                </a:solidFill>
              </a:defRPr>
            </a:lvl7pPr>
            <a:lvl8pPr lvl="7" rtl="0">
              <a:spcBef>
                <a:spcPts val="400"/>
              </a:spcBef>
              <a:spcAft>
                <a:spcPts val="0"/>
              </a:spcAft>
              <a:buClr>
                <a:schemeClr val="accent5"/>
              </a:buClr>
              <a:buSzPts val="500"/>
              <a:buNone/>
              <a:defRPr>
                <a:solidFill>
                  <a:schemeClr val="accent5"/>
                </a:solidFill>
              </a:defRPr>
            </a:lvl8pPr>
            <a:lvl9pPr lvl="8" rtl="0">
              <a:spcBef>
                <a:spcPts val="400"/>
              </a:spcBef>
              <a:spcAft>
                <a:spcPts val="0"/>
              </a:spcAft>
              <a:buClr>
                <a:schemeClr val="accent5"/>
              </a:buClr>
              <a:buSzPts val="500"/>
              <a:buNone/>
              <a:defRPr>
                <a:solidFill>
                  <a:schemeClr val="accent5"/>
                </a:solidFill>
              </a:defRPr>
            </a:lvl9pPr>
          </a:lstStyle>
          <a:p/>
        </p:txBody>
      </p:sp>
      <p:sp>
        <p:nvSpPr>
          <p:cNvPr id="88" name="Google Shape;88;p12"/>
          <p:cNvSpPr txBox="1"/>
          <p:nvPr>
            <p:ph idx="4" type="body"/>
          </p:nvPr>
        </p:nvSpPr>
        <p:spPr>
          <a:xfrm>
            <a:off x="3749538" y="1838475"/>
            <a:ext cx="1748100" cy="12864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Clr>
                <a:schemeClr val="accent5"/>
              </a:buClr>
              <a:buSzPts val="800"/>
              <a:buNone/>
              <a:defRPr sz="800">
                <a:solidFill>
                  <a:schemeClr val="accent5"/>
                </a:solidFill>
              </a:defRPr>
            </a:lvl1pPr>
            <a:lvl2pPr indent="-228600" lvl="1" marL="914400" rtl="0">
              <a:spcBef>
                <a:spcPts val="400"/>
              </a:spcBef>
              <a:spcAft>
                <a:spcPts val="0"/>
              </a:spcAft>
              <a:buClr>
                <a:schemeClr val="accent5"/>
              </a:buClr>
              <a:buSzPts val="800"/>
              <a:buNone/>
              <a:defRPr sz="800">
                <a:solidFill>
                  <a:schemeClr val="accent5"/>
                </a:solidFill>
              </a:defRPr>
            </a:lvl2pPr>
            <a:lvl3pPr indent="-228600" lvl="2" marL="1371600" rtl="0">
              <a:spcBef>
                <a:spcPts val="400"/>
              </a:spcBef>
              <a:spcAft>
                <a:spcPts val="0"/>
              </a:spcAft>
              <a:buClr>
                <a:schemeClr val="accent5"/>
              </a:buClr>
              <a:buSzPts val="800"/>
              <a:buNone/>
              <a:defRPr sz="800">
                <a:solidFill>
                  <a:schemeClr val="accent5"/>
                </a:solidFill>
              </a:defRPr>
            </a:lvl3pPr>
            <a:lvl4pPr indent="-228600" lvl="3" marL="1828800" rtl="0">
              <a:spcBef>
                <a:spcPts val="400"/>
              </a:spcBef>
              <a:spcAft>
                <a:spcPts val="0"/>
              </a:spcAft>
              <a:buClr>
                <a:schemeClr val="accent5"/>
              </a:buClr>
              <a:buSzPts val="800"/>
              <a:buNone/>
              <a:defRPr sz="800">
                <a:solidFill>
                  <a:schemeClr val="accent5"/>
                </a:solidFill>
              </a:defRPr>
            </a:lvl4pPr>
            <a:lvl5pPr indent="-228600" lvl="4" marL="2286000" rtl="0">
              <a:spcBef>
                <a:spcPts val="400"/>
              </a:spcBef>
              <a:spcAft>
                <a:spcPts val="0"/>
              </a:spcAft>
              <a:buClr>
                <a:schemeClr val="accent5"/>
              </a:buClr>
              <a:buSzPts val="800"/>
              <a:buNone/>
              <a:defRPr sz="800">
                <a:solidFill>
                  <a:schemeClr val="accent5"/>
                </a:solidFill>
              </a:defRPr>
            </a:lvl5pPr>
            <a:lvl6pPr indent="-279400" lvl="5" marL="2743200" rtl="0">
              <a:spcBef>
                <a:spcPts val="400"/>
              </a:spcBef>
              <a:spcAft>
                <a:spcPts val="0"/>
              </a:spcAft>
              <a:buClr>
                <a:schemeClr val="accent5"/>
              </a:buClr>
              <a:buSzPts val="800"/>
              <a:buChar char="•"/>
              <a:defRPr sz="800">
                <a:solidFill>
                  <a:schemeClr val="accent5"/>
                </a:solidFill>
              </a:defRPr>
            </a:lvl6pPr>
            <a:lvl7pPr indent="-279400" lvl="6" marL="3200400" rtl="0">
              <a:spcBef>
                <a:spcPts val="400"/>
              </a:spcBef>
              <a:spcAft>
                <a:spcPts val="0"/>
              </a:spcAft>
              <a:buClr>
                <a:schemeClr val="accent5"/>
              </a:buClr>
              <a:buSzPts val="800"/>
              <a:buChar char="•"/>
              <a:defRPr sz="800">
                <a:solidFill>
                  <a:schemeClr val="accent5"/>
                </a:solidFill>
              </a:defRPr>
            </a:lvl7pPr>
            <a:lvl8pPr indent="-279400" lvl="7" marL="3657600" rtl="0">
              <a:spcBef>
                <a:spcPts val="400"/>
              </a:spcBef>
              <a:spcAft>
                <a:spcPts val="0"/>
              </a:spcAft>
              <a:buClr>
                <a:schemeClr val="accent5"/>
              </a:buClr>
              <a:buSzPts val="800"/>
              <a:buChar char="•"/>
              <a:defRPr sz="800">
                <a:solidFill>
                  <a:schemeClr val="accent5"/>
                </a:solidFill>
              </a:defRPr>
            </a:lvl8pPr>
            <a:lvl9pPr indent="-279400" lvl="8" marL="4114800" rtl="0">
              <a:spcBef>
                <a:spcPts val="400"/>
              </a:spcBef>
              <a:spcAft>
                <a:spcPts val="0"/>
              </a:spcAft>
              <a:buClr>
                <a:schemeClr val="accent5"/>
              </a:buClr>
              <a:buSzPts val="800"/>
              <a:buChar char="•"/>
              <a:defRPr sz="800">
                <a:solidFill>
                  <a:schemeClr val="accent5"/>
                </a:solidFill>
              </a:defRPr>
            </a:lvl9pPr>
          </a:lstStyle>
          <a:p/>
        </p:txBody>
      </p:sp>
      <p:sp>
        <p:nvSpPr>
          <p:cNvPr id="89" name="Google Shape;89;p12"/>
          <p:cNvSpPr txBox="1"/>
          <p:nvPr>
            <p:ph idx="5" type="subTitle"/>
          </p:nvPr>
        </p:nvSpPr>
        <p:spPr>
          <a:xfrm>
            <a:off x="6476750" y="3771075"/>
            <a:ext cx="1342200" cy="263400"/>
          </a:xfrm>
          <a:prstGeom prst="rect">
            <a:avLst/>
          </a:prstGeom>
        </p:spPr>
        <p:txBody>
          <a:bodyPr anchorCtr="0" anchor="t" bIns="34275" lIns="68575" spcFirstLastPara="1" rIns="68575" wrap="square" tIns="34275">
            <a:normAutofit/>
          </a:bodyPr>
          <a:lstStyle>
            <a:lvl1pPr lvl="0" rtl="0">
              <a:spcBef>
                <a:spcPts val="800"/>
              </a:spcBef>
              <a:spcAft>
                <a:spcPts val="0"/>
              </a:spcAft>
              <a:buClr>
                <a:schemeClr val="accent5"/>
              </a:buClr>
              <a:buSzPts val="800"/>
              <a:buNone/>
              <a:defRPr b="1" sz="800">
                <a:solidFill>
                  <a:schemeClr val="accent5"/>
                </a:solidFill>
              </a:defRPr>
            </a:lvl1pPr>
            <a:lvl2pPr lvl="1" rtl="0">
              <a:spcBef>
                <a:spcPts val="400"/>
              </a:spcBef>
              <a:spcAft>
                <a:spcPts val="0"/>
              </a:spcAft>
              <a:buClr>
                <a:schemeClr val="accent5"/>
              </a:buClr>
              <a:buSzPts val="900"/>
              <a:buNone/>
              <a:defRPr>
                <a:solidFill>
                  <a:schemeClr val="accent5"/>
                </a:solidFill>
              </a:defRPr>
            </a:lvl2pPr>
            <a:lvl3pPr lvl="2" rtl="0">
              <a:spcBef>
                <a:spcPts val="400"/>
              </a:spcBef>
              <a:spcAft>
                <a:spcPts val="0"/>
              </a:spcAft>
              <a:buClr>
                <a:schemeClr val="accent5"/>
              </a:buClr>
              <a:buSzPts val="600"/>
              <a:buNone/>
              <a:defRPr>
                <a:solidFill>
                  <a:schemeClr val="accent5"/>
                </a:solidFill>
              </a:defRPr>
            </a:lvl3pPr>
            <a:lvl4pPr lvl="3" rtl="0">
              <a:spcBef>
                <a:spcPts val="400"/>
              </a:spcBef>
              <a:spcAft>
                <a:spcPts val="0"/>
              </a:spcAft>
              <a:buClr>
                <a:schemeClr val="accent5"/>
              </a:buClr>
              <a:buSzPts val="500"/>
              <a:buNone/>
              <a:defRPr>
                <a:solidFill>
                  <a:schemeClr val="accent5"/>
                </a:solidFill>
              </a:defRPr>
            </a:lvl4pPr>
            <a:lvl5pPr lvl="4" rtl="0">
              <a:spcBef>
                <a:spcPts val="400"/>
              </a:spcBef>
              <a:spcAft>
                <a:spcPts val="0"/>
              </a:spcAft>
              <a:buClr>
                <a:schemeClr val="accent5"/>
              </a:buClr>
              <a:buSzPts val="500"/>
              <a:buNone/>
              <a:defRPr>
                <a:solidFill>
                  <a:schemeClr val="accent5"/>
                </a:solidFill>
              </a:defRPr>
            </a:lvl5pPr>
            <a:lvl6pPr lvl="5" rtl="0">
              <a:spcBef>
                <a:spcPts val="400"/>
              </a:spcBef>
              <a:spcAft>
                <a:spcPts val="0"/>
              </a:spcAft>
              <a:buClr>
                <a:schemeClr val="accent5"/>
              </a:buClr>
              <a:buSzPts val="500"/>
              <a:buNone/>
              <a:defRPr>
                <a:solidFill>
                  <a:schemeClr val="accent5"/>
                </a:solidFill>
              </a:defRPr>
            </a:lvl6pPr>
            <a:lvl7pPr lvl="6" rtl="0">
              <a:spcBef>
                <a:spcPts val="400"/>
              </a:spcBef>
              <a:spcAft>
                <a:spcPts val="0"/>
              </a:spcAft>
              <a:buClr>
                <a:schemeClr val="accent5"/>
              </a:buClr>
              <a:buSzPts val="500"/>
              <a:buNone/>
              <a:defRPr>
                <a:solidFill>
                  <a:schemeClr val="accent5"/>
                </a:solidFill>
              </a:defRPr>
            </a:lvl7pPr>
            <a:lvl8pPr lvl="7" rtl="0">
              <a:spcBef>
                <a:spcPts val="400"/>
              </a:spcBef>
              <a:spcAft>
                <a:spcPts val="0"/>
              </a:spcAft>
              <a:buClr>
                <a:schemeClr val="accent5"/>
              </a:buClr>
              <a:buSzPts val="500"/>
              <a:buNone/>
              <a:defRPr>
                <a:solidFill>
                  <a:schemeClr val="accent5"/>
                </a:solidFill>
              </a:defRPr>
            </a:lvl8pPr>
            <a:lvl9pPr lvl="8" rtl="0">
              <a:spcBef>
                <a:spcPts val="400"/>
              </a:spcBef>
              <a:spcAft>
                <a:spcPts val="0"/>
              </a:spcAft>
              <a:buClr>
                <a:schemeClr val="accent5"/>
              </a:buClr>
              <a:buSzPts val="500"/>
              <a:buNone/>
              <a:defRPr>
                <a:solidFill>
                  <a:schemeClr val="accent5"/>
                </a:solidFill>
              </a:defRPr>
            </a:lvl9pPr>
          </a:lstStyle>
          <a:p/>
        </p:txBody>
      </p:sp>
      <p:sp>
        <p:nvSpPr>
          <p:cNvPr id="90" name="Google Shape;90;p12"/>
          <p:cNvSpPr txBox="1"/>
          <p:nvPr>
            <p:ph idx="6" type="body"/>
          </p:nvPr>
        </p:nvSpPr>
        <p:spPr>
          <a:xfrm>
            <a:off x="6579925" y="1838475"/>
            <a:ext cx="1748100" cy="12864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Clr>
                <a:schemeClr val="accent5"/>
              </a:buClr>
              <a:buSzPts val="800"/>
              <a:buNone/>
              <a:defRPr sz="800">
                <a:solidFill>
                  <a:schemeClr val="accent5"/>
                </a:solidFill>
              </a:defRPr>
            </a:lvl1pPr>
            <a:lvl2pPr indent="-228600" lvl="1" marL="914400" rtl="0">
              <a:spcBef>
                <a:spcPts val="400"/>
              </a:spcBef>
              <a:spcAft>
                <a:spcPts val="0"/>
              </a:spcAft>
              <a:buClr>
                <a:schemeClr val="accent5"/>
              </a:buClr>
              <a:buSzPts val="800"/>
              <a:buNone/>
              <a:defRPr sz="800">
                <a:solidFill>
                  <a:schemeClr val="accent5"/>
                </a:solidFill>
              </a:defRPr>
            </a:lvl2pPr>
            <a:lvl3pPr indent="-228600" lvl="2" marL="1371600" rtl="0">
              <a:spcBef>
                <a:spcPts val="400"/>
              </a:spcBef>
              <a:spcAft>
                <a:spcPts val="0"/>
              </a:spcAft>
              <a:buClr>
                <a:schemeClr val="accent5"/>
              </a:buClr>
              <a:buSzPts val="800"/>
              <a:buNone/>
              <a:defRPr sz="800">
                <a:solidFill>
                  <a:schemeClr val="accent5"/>
                </a:solidFill>
              </a:defRPr>
            </a:lvl3pPr>
            <a:lvl4pPr indent="-228600" lvl="3" marL="1828800" rtl="0">
              <a:spcBef>
                <a:spcPts val="400"/>
              </a:spcBef>
              <a:spcAft>
                <a:spcPts val="0"/>
              </a:spcAft>
              <a:buClr>
                <a:schemeClr val="accent5"/>
              </a:buClr>
              <a:buSzPts val="800"/>
              <a:buNone/>
              <a:defRPr sz="800">
                <a:solidFill>
                  <a:schemeClr val="accent5"/>
                </a:solidFill>
              </a:defRPr>
            </a:lvl4pPr>
            <a:lvl5pPr indent="-228600" lvl="4" marL="2286000" rtl="0">
              <a:spcBef>
                <a:spcPts val="400"/>
              </a:spcBef>
              <a:spcAft>
                <a:spcPts val="0"/>
              </a:spcAft>
              <a:buClr>
                <a:schemeClr val="accent5"/>
              </a:buClr>
              <a:buSzPts val="800"/>
              <a:buNone/>
              <a:defRPr sz="800">
                <a:solidFill>
                  <a:schemeClr val="accent5"/>
                </a:solidFill>
              </a:defRPr>
            </a:lvl5pPr>
            <a:lvl6pPr indent="-279400" lvl="5" marL="2743200" rtl="0">
              <a:spcBef>
                <a:spcPts val="400"/>
              </a:spcBef>
              <a:spcAft>
                <a:spcPts val="0"/>
              </a:spcAft>
              <a:buClr>
                <a:schemeClr val="accent5"/>
              </a:buClr>
              <a:buSzPts val="800"/>
              <a:buChar char="•"/>
              <a:defRPr sz="800">
                <a:solidFill>
                  <a:schemeClr val="accent5"/>
                </a:solidFill>
              </a:defRPr>
            </a:lvl6pPr>
            <a:lvl7pPr indent="-279400" lvl="6" marL="3200400" rtl="0">
              <a:spcBef>
                <a:spcPts val="400"/>
              </a:spcBef>
              <a:spcAft>
                <a:spcPts val="0"/>
              </a:spcAft>
              <a:buClr>
                <a:schemeClr val="accent5"/>
              </a:buClr>
              <a:buSzPts val="800"/>
              <a:buChar char="•"/>
              <a:defRPr sz="800">
                <a:solidFill>
                  <a:schemeClr val="accent5"/>
                </a:solidFill>
              </a:defRPr>
            </a:lvl7pPr>
            <a:lvl8pPr indent="-279400" lvl="7" marL="3657600" rtl="0">
              <a:spcBef>
                <a:spcPts val="400"/>
              </a:spcBef>
              <a:spcAft>
                <a:spcPts val="0"/>
              </a:spcAft>
              <a:buClr>
                <a:schemeClr val="accent5"/>
              </a:buClr>
              <a:buSzPts val="800"/>
              <a:buChar char="•"/>
              <a:defRPr sz="800">
                <a:solidFill>
                  <a:schemeClr val="accent5"/>
                </a:solidFill>
              </a:defRPr>
            </a:lvl8pPr>
            <a:lvl9pPr indent="-279400" lvl="8" marL="4114800" rtl="0">
              <a:spcBef>
                <a:spcPts val="400"/>
              </a:spcBef>
              <a:spcAft>
                <a:spcPts val="0"/>
              </a:spcAft>
              <a:buClr>
                <a:schemeClr val="accent5"/>
              </a:buClr>
              <a:buSzPts val="800"/>
              <a:buChar char="•"/>
              <a:defRPr sz="800">
                <a:solidFill>
                  <a:schemeClr val="accent5"/>
                </a:solidFill>
              </a:defRPr>
            </a:lvl9pPr>
          </a:lstStyle>
          <a:p/>
        </p:txBody>
      </p:sp>
    </p:spTree>
  </p:cSld>
  <p:clrMapOvr>
    <a:masterClrMapping/>
  </p:clrMapOvr>
  <p:extLst>
    <p:ext uri="{DCECCB84-F9BA-43D5-87BE-67443E8EF086}">
      <p15:sldGuideLst>
        <p15:guide id="1" pos="3841">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1">
  <p:cSld name="04_2">
    <p:spTree>
      <p:nvGrpSpPr>
        <p:cNvPr id="91" name="Shape 91"/>
        <p:cNvGrpSpPr/>
        <p:nvPr/>
      </p:nvGrpSpPr>
      <p:grpSpPr>
        <a:xfrm>
          <a:off x="0" y="0"/>
          <a:ext cx="0" cy="0"/>
          <a:chOff x="0" y="0"/>
          <a:chExt cx="0" cy="0"/>
        </a:xfrm>
      </p:grpSpPr>
      <p:cxnSp>
        <p:nvCxnSpPr>
          <p:cNvPr id="92" name="Google Shape;92;p13"/>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93" name="Google Shape;93;p13"/>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pic>
        <p:nvPicPr>
          <p:cNvPr id="94" name="Google Shape;94;p13"/>
          <p:cNvPicPr preferRelativeResize="0"/>
          <p:nvPr/>
        </p:nvPicPr>
        <p:blipFill>
          <a:blip r:embed="rId2">
            <a:alphaModFix/>
          </a:blip>
          <a:stretch>
            <a:fillRect/>
          </a:stretch>
        </p:blipFill>
        <p:spPr>
          <a:xfrm>
            <a:off x="7306788" y="-766975"/>
            <a:ext cx="4558126" cy="2114351"/>
          </a:xfrm>
          <a:prstGeom prst="rect">
            <a:avLst/>
          </a:prstGeom>
          <a:noFill/>
          <a:ln>
            <a:noFill/>
          </a:ln>
        </p:spPr>
      </p:pic>
      <p:sp>
        <p:nvSpPr>
          <p:cNvPr id="95" name="Google Shape;95;p13"/>
          <p:cNvSpPr txBox="1"/>
          <p:nvPr>
            <p:ph idx="1" type="body"/>
          </p:nvPr>
        </p:nvSpPr>
        <p:spPr>
          <a:xfrm>
            <a:off x="307600" y="1076750"/>
            <a:ext cx="2570400" cy="23967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rter Panel">
  <p:cSld name="BLANK_3">
    <p:spTree>
      <p:nvGrpSpPr>
        <p:cNvPr id="96" name="Shape 96"/>
        <p:cNvGrpSpPr/>
        <p:nvPr/>
      </p:nvGrpSpPr>
      <p:grpSpPr>
        <a:xfrm>
          <a:off x="0" y="0"/>
          <a:ext cx="0" cy="0"/>
          <a:chOff x="0" y="0"/>
          <a:chExt cx="0" cy="0"/>
        </a:xfrm>
      </p:grpSpPr>
      <p:pic>
        <p:nvPicPr>
          <p:cNvPr id="97" name="Google Shape;97;p14"/>
          <p:cNvPicPr preferRelativeResize="0"/>
          <p:nvPr/>
        </p:nvPicPr>
        <p:blipFill>
          <a:blip r:embed="rId2">
            <a:alphaModFix/>
          </a:blip>
          <a:stretch>
            <a:fillRect/>
          </a:stretch>
        </p:blipFill>
        <p:spPr>
          <a:xfrm flipH="1" rot="10800000">
            <a:off x="2162250" y="2798400"/>
            <a:ext cx="5566300" cy="2582000"/>
          </a:xfrm>
          <a:prstGeom prst="rect">
            <a:avLst/>
          </a:prstGeom>
          <a:noFill/>
          <a:ln>
            <a:noFill/>
          </a:ln>
        </p:spPr>
      </p:pic>
      <p:sp>
        <p:nvSpPr>
          <p:cNvPr id="98" name="Google Shape;98;p14"/>
          <p:cNvSpPr txBox="1"/>
          <p:nvPr>
            <p:ph idx="1" type="body"/>
          </p:nvPr>
        </p:nvSpPr>
        <p:spPr>
          <a:xfrm>
            <a:off x="307600" y="1076750"/>
            <a:ext cx="2570400" cy="2396700"/>
          </a:xfrm>
          <a:prstGeom prst="rect">
            <a:avLst/>
          </a:prstGeom>
        </p:spPr>
        <p:txBody>
          <a:bodyPr anchorCtr="0" anchor="t" bIns="34275" lIns="68575" spcFirstLastPara="1" rIns="68575" wrap="square" tIns="34275">
            <a:normAutofit/>
          </a:bodyPr>
          <a:lstStyle>
            <a:lvl1pPr indent="-228600" lvl="0" marL="457200">
              <a:spcBef>
                <a:spcPts val="800"/>
              </a:spcBef>
              <a:spcAft>
                <a:spcPts val="0"/>
              </a:spcAft>
              <a:buSzPts val="1200"/>
              <a:buNone/>
              <a:defRPr/>
            </a:lvl1pPr>
            <a:lvl2pPr indent="-228600" lvl="1" marL="914400">
              <a:spcBef>
                <a:spcPts val="400"/>
              </a:spcBef>
              <a:spcAft>
                <a:spcPts val="0"/>
              </a:spcAft>
              <a:buSzPts val="900"/>
              <a:buNone/>
              <a:defRPr/>
            </a:lvl2pPr>
            <a:lvl3pPr indent="-228600" lvl="2" marL="1371600">
              <a:spcBef>
                <a:spcPts val="400"/>
              </a:spcBef>
              <a:spcAft>
                <a:spcPts val="0"/>
              </a:spcAft>
              <a:buSzPts val="600"/>
              <a:buNone/>
              <a:defRPr/>
            </a:lvl3pPr>
            <a:lvl4pPr indent="-228600" lvl="3" marL="1828800">
              <a:spcBef>
                <a:spcPts val="400"/>
              </a:spcBef>
              <a:spcAft>
                <a:spcPts val="0"/>
              </a:spcAft>
              <a:buSzPts val="500"/>
              <a:buNone/>
              <a:defRPr/>
            </a:lvl4pPr>
            <a:lvl5pPr indent="-228600" lvl="4" marL="2286000">
              <a:spcBef>
                <a:spcPts val="400"/>
              </a:spcBef>
              <a:spcAft>
                <a:spcPts val="0"/>
              </a:spcAft>
              <a:buSzPts val="500"/>
              <a:buNone/>
              <a:defRPr/>
            </a:lvl5pPr>
            <a:lvl6pPr indent="-260350" lvl="5" marL="2743200">
              <a:spcBef>
                <a:spcPts val="400"/>
              </a:spcBef>
              <a:spcAft>
                <a:spcPts val="0"/>
              </a:spcAft>
              <a:buSzPts val="500"/>
              <a:buChar char="•"/>
              <a:defRPr/>
            </a:lvl6pPr>
            <a:lvl7pPr indent="-260350" lvl="6" marL="3200400">
              <a:spcBef>
                <a:spcPts val="400"/>
              </a:spcBef>
              <a:spcAft>
                <a:spcPts val="0"/>
              </a:spcAft>
              <a:buSzPts val="500"/>
              <a:buChar char="•"/>
              <a:defRPr/>
            </a:lvl7pPr>
            <a:lvl8pPr indent="-260350" lvl="7" marL="3657600">
              <a:spcBef>
                <a:spcPts val="400"/>
              </a:spcBef>
              <a:spcAft>
                <a:spcPts val="0"/>
              </a:spcAft>
              <a:buSzPts val="500"/>
              <a:buChar char="•"/>
              <a:defRPr/>
            </a:lvl8pPr>
            <a:lvl9pPr indent="-260350" lvl="8" marL="4114800">
              <a:spcBef>
                <a:spcPts val="400"/>
              </a:spcBef>
              <a:spcAft>
                <a:spcPts val="0"/>
              </a:spcAft>
              <a:buSzPts val="500"/>
              <a:buChar char="•"/>
              <a:defRPr/>
            </a:lvl9pPr>
          </a:lstStyle>
          <a:p/>
        </p:txBody>
      </p:sp>
      <p:cxnSp>
        <p:nvCxnSpPr>
          <p:cNvPr id="99" name="Google Shape;99;p14"/>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00" name="Google Shape;100;p14"/>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01" name="Google Shape;101;p14"/>
          <p:cNvSpPr/>
          <p:nvPr>
            <p:ph idx="2" type="pic"/>
          </p:nvPr>
        </p:nvSpPr>
        <p:spPr>
          <a:xfrm>
            <a:off x="3672500" y="1010350"/>
            <a:ext cx="5566200" cy="3642300"/>
          </a:xfrm>
          <a:prstGeom prst="roundRect">
            <a:avLst>
              <a:gd fmla="val 2084" name="adj"/>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rter Panel Large Headline">
  <p:cSld name="BLANK_3_4">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2">
            <a:alphaModFix/>
          </a:blip>
          <a:stretch>
            <a:fillRect/>
          </a:stretch>
        </p:blipFill>
        <p:spPr>
          <a:xfrm flipH="1" rot="10800000">
            <a:off x="2162250" y="2798400"/>
            <a:ext cx="5566300" cy="2582000"/>
          </a:xfrm>
          <a:prstGeom prst="rect">
            <a:avLst/>
          </a:prstGeom>
          <a:noFill/>
          <a:ln>
            <a:noFill/>
          </a:ln>
        </p:spPr>
      </p:pic>
      <p:sp>
        <p:nvSpPr>
          <p:cNvPr id="104" name="Google Shape;104;p15"/>
          <p:cNvSpPr txBox="1"/>
          <p:nvPr>
            <p:ph idx="1" type="body"/>
          </p:nvPr>
        </p:nvSpPr>
        <p:spPr>
          <a:xfrm>
            <a:off x="307600" y="1076750"/>
            <a:ext cx="2570400" cy="23967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cxnSp>
        <p:nvCxnSpPr>
          <p:cNvPr id="105" name="Google Shape;105;p15"/>
          <p:cNvCxnSpPr/>
          <p:nvPr/>
        </p:nvCxnSpPr>
        <p:spPr>
          <a:xfrm>
            <a:off x="307600" y="761144"/>
            <a:ext cx="3253200" cy="0"/>
          </a:xfrm>
          <a:prstGeom prst="straightConnector1">
            <a:avLst/>
          </a:prstGeom>
          <a:noFill/>
          <a:ln cap="flat" cmpd="sng" w="9525">
            <a:solidFill>
              <a:schemeClr val="lt1"/>
            </a:solidFill>
            <a:prstDash val="solid"/>
            <a:round/>
            <a:headEnd len="med" w="med" type="none"/>
            <a:tailEnd len="med" w="med" type="none"/>
          </a:ln>
        </p:spPr>
      </p:cxnSp>
      <p:sp>
        <p:nvSpPr>
          <p:cNvPr id="106" name="Google Shape;106;p15"/>
          <p:cNvSpPr txBox="1"/>
          <p:nvPr>
            <p:ph type="title"/>
          </p:nvPr>
        </p:nvSpPr>
        <p:spPr>
          <a:xfrm>
            <a:off x="288950" y="261125"/>
            <a:ext cx="32532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1400"/>
              <a:buNone/>
              <a:defRPr b="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07" name="Google Shape;107;p15"/>
          <p:cNvSpPr/>
          <p:nvPr>
            <p:ph idx="2" type="pic"/>
          </p:nvPr>
        </p:nvSpPr>
        <p:spPr>
          <a:xfrm>
            <a:off x="4572000" y="-104350"/>
            <a:ext cx="4666800" cy="4757100"/>
          </a:xfrm>
          <a:prstGeom prst="roundRect">
            <a:avLst>
              <a:gd fmla="val 2084"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rter Panel 1">
  <p:cSld name="BLANK_3_3">
    <p:spTree>
      <p:nvGrpSpPr>
        <p:cNvPr id="108" name="Shape 108"/>
        <p:cNvGrpSpPr/>
        <p:nvPr/>
      </p:nvGrpSpPr>
      <p:grpSpPr>
        <a:xfrm>
          <a:off x="0" y="0"/>
          <a:ext cx="0" cy="0"/>
          <a:chOff x="0" y="0"/>
          <a:chExt cx="0" cy="0"/>
        </a:xfrm>
      </p:grpSpPr>
      <p:pic>
        <p:nvPicPr>
          <p:cNvPr id="109" name="Google Shape;109;p16"/>
          <p:cNvPicPr preferRelativeResize="0"/>
          <p:nvPr/>
        </p:nvPicPr>
        <p:blipFill>
          <a:blip r:embed="rId2">
            <a:alphaModFix/>
          </a:blip>
          <a:stretch>
            <a:fillRect/>
          </a:stretch>
        </p:blipFill>
        <p:spPr>
          <a:xfrm flipH="1" rot="10800000">
            <a:off x="2162250" y="2798400"/>
            <a:ext cx="5566300" cy="2582000"/>
          </a:xfrm>
          <a:prstGeom prst="rect">
            <a:avLst/>
          </a:prstGeom>
          <a:noFill/>
          <a:ln>
            <a:noFill/>
          </a:ln>
        </p:spPr>
      </p:pic>
      <p:sp>
        <p:nvSpPr>
          <p:cNvPr id="110" name="Google Shape;110;p16"/>
          <p:cNvSpPr txBox="1"/>
          <p:nvPr>
            <p:ph idx="1" type="body"/>
          </p:nvPr>
        </p:nvSpPr>
        <p:spPr>
          <a:xfrm>
            <a:off x="307600" y="1076750"/>
            <a:ext cx="2570400" cy="23967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cxnSp>
        <p:nvCxnSpPr>
          <p:cNvPr id="111" name="Google Shape;111;p16"/>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12" name="Google Shape;112;p16"/>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13" name="Google Shape;113;p16"/>
          <p:cNvSpPr/>
          <p:nvPr>
            <p:ph idx="2" type="pic"/>
          </p:nvPr>
        </p:nvSpPr>
        <p:spPr>
          <a:xfrm>
            <a:off x="4572000" y="1010350"/>
            <a:ext cx="4666800" cy="3642300"/>
          </a:xfrm>
          <a:prstGeom prst="roundRect">
            <a:avLst>
              <a:gd fmla="val 2084" name="adj"/>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rter Panel Diagram ">
  <p:cSld name="BLANK_3_2">
    <p:spTree>
      <p:nvGrpSpPr>
        <p:cNvPr id="114" name="Shape 114"/>
        <p:cNvGrpSpPr/>
        <p:nvPr/>
      </p:nvGrpSpPr>
      <p:grpSpPr>
        <a:xfrm>
          <a:off x="0" y="0"/>
          <a:ext cx="0" cy="0"/>
          <a:chOff x="0" y="0"/>
          <a:chExt cx="0" cy="0"/>
        </a:xfrm>
      </p:grpSpPr>
      <p:pic>
        <p:nvPicPr>
          <p:cNvPr id="115" name="Google Shape;115;p17"/>
          <p:cNvPicPr preferRelativeResize="0"/>
          <p:nvPr/>
        </p:nvPicPr>
        <p:blipFill>
          <a:blip r:embed="rId2">
            <a:alphaModFix/>
          </a:blip>
          <a:stretch>
            <a:fillRect/>
          </a:stretch>
        </p:blipFill>
        <p:spPr>
          <a:xfrm flipH="1" rot="10800000">
            <a:off x="2162250" y="2798400"/>
            <a:ext cx="5566300" cy="2582000"/>
          </a:xfrm>
          <a:prstGeom prst="rect">
            <a:avLst/>
          </a:prstGeom>
          <a:noFill/>
          <a:ln>
            <a:noFill/>
          </a:ln>
        </p:spPr>
      </p:pic>
      <p:sp>
        <p:nvSpPr>
          <p:cNvPr id="116" name="Google Shape;116;p17"/>
          <p:cNvSpPr txBox="1"/>
          <p:nvPr>
            <p:ph idx="1" type="body"/>
          </p:nvPr>
        </p:nvSpPr>
        <p:spPr>
          <a:xfrm>
            <a:off x="307600" y="1076750"/>
            <a:ext cx="2570400" cy="23967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cxnSp>
        <p:nvCxnSpPr>
          <p:cNvPr id="117" name="Google Shape;117;p17"/>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18" name="Google Shape;118;p17"/>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Layout White Background">
  <p:cSld name="BLANK_2_1">
    <p:bg>
      <p:bgPr>
        <a:solidFill>
          <a:schemeClr val="dk1"/>
        </a:solidFill>
      </p:bgPr>
    </p:bg>
    <p:spTree>
      <p:nvGrpSpPr>
        <p:cNvPr id="119" name="Shape 119"/>
        <p:cNvGrpSpPr/>
        <p:nvPr/>
      </p:nvGrpSpPr>
      <p:grpSpPr>
        <a:xfrm>
          <a:off x="0" y="0"/>
          <a:ext cx="0" cy="0"/>
          <a:chOff x="0" y="0"/>
          <a:chExt cx="0" cy="0"/>
        </a:xfrm>
      </p:grpSpPr>
      <p:cxnSp>
        <p:nvCxnSpPr>
          <p:cNvPr id="120" name="Google Shape;120;p18"/>
          <p:cNvCxnSpPr/>
          <p:nvPr/>
        </p:nvCxnSpPr>
        <p:spPr>
          <a:xfrm>
            <a:off x="1769875" y="1111525"/>
            <a:ext cx="0" cy="3430200"/>
          </a:xfrm>
          <a:prstGeom prst="straightConnector1">
            <a:avLst/>
          </a:prstGeom>
          <a:noFill/>
          <a:ln cap="flat" cmpd="sng" w="9525">
            <a:solidFill>
              <a:schemeClr val="accent5"/>
            </a:solidFill>
            <a:prstDash val="solid"/>
            <a:round/>
            <a:headEnd len="med" w="med" type="none"/>
            <a:tailEnd len="med" w="med" type="none"/>
          </a:ln>
        </p:spPr>
      </p:cxnSp>
      <p:cxnSp>
        <p:nvCxnSpPr>
          <p:cNvPr id="121" name="Google Shape;121;p18"/>
          <p:cNvCxnSpPr/>
          <p:nvPr/>
        </p:nvCxnSpPr>
        <p:spPr>
          <a:xfrm>
            <a:off x="3637950" y="1111525"/>
            <a:ext cx="0" cy="3430200"/>
          </a:xfrm>
          <a:prstGeom prst="straightConnector1">
            <a:avLst/>
          </a:prstGeom>
          <a:noFill/>
          <a:ln cap="flat" cmpd="sng" w="9525">
            <a:solidFill>
              <a:schemeClr val="accent5"/>
            </a:solidFill>
            <a:prstDash val="solid"/>
            <a:round/>
            <a:headEnd len="med" w="med" type="none"/>
            <a:tailEnd len="med" w="med" type="none"/>
          </a:ln>
        </p:spPr>
      </p:cxnSp>
      <p:cxnSp>
        <p:nvCxnSpPr>
          <p:cNvPr id="122" name="Google Shape;122;p18"/>
          <p:cNvCxnSpPr/>
          <p:nvPr/>
        </p:nvCxnSpPr>
        <p:spPr>
          <a:xfrm>
            <a:off x="5506025" y="1111525"/>
            <a:ext cx="0" cy="3430200"/>
          </a:xfrm>
          <a:prstGeom prst="straightConnector1">
            <a:avLst/>
          </a:prstGeom>
          <a:noFill/>
          <a:ln cap="flat" cmpd="sng" w="9525">
            <a:solidFill>
              <a:schemeClr val="accent5"/>
            </a:solidFill>
            <a:prstDash val="solid"/>
            <a:round/>
            <a:headEnd len="med" w="med" type="none"/>
            <a:tailEnd len="med" w="med" type="none"/>
          </a:ln>
        </p:spPr>
      </p:cxnSp>
      <p:cxnSp>
        <p:nvCxnSpPr>
          <p:cNvPr id="123" name="Google Shape;123;p18"/>
          <p:cNvCxnSpPr/>
          <p:nvPr/>
        </p:nvCxnSpPr>
        <p:spPr>
          <a:xfrm>
            <a:off x="7374100" y="1111525"/>
            <a:ext cx="0" cy="3430200"/>
          </a:xfrm>
          <a:prstGeom prst="straightConnector1">
            <a:avLst/>
          </a:prstGeom>
          <a:noFill/>
          <a:ln cap="flat" cmpd="sng" w="9525">
            <a:solidFill>
              <a:schemeClr val="accent5"/>
            </a:solidFill>
            <a:prstDash val="solid"/>
            <a:round/>
            <a:headEnd len="med" w="med" type="none"/>
            <a:tailEnd len="med" w="med" type="none"/>
          </a:ln>
        </p:spPr>
      </p:cxnSp>
      <p:sp>
        <p:nvSpPr>
          <p:cNvPr id="124" name="Google Shape;124;p18"/>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accent5"/>
                </a:solidFill>
                <a:latin typeface="Work Sans"/>
                <a:ea typeface="Work Sans"/>
                <a:cs typeface="Work Sans"/>
                <a:sym typeface="Work Sans"/>
              </a:rPr>
              <a:t>livingsecurity.com</a:t>
            </a:r>
            <a:endParaRPr sz="800">
              <a:solidFill>
                <a:schemeClr val="accent5"/>
              </a:solidFill>
              <a:latin typeface="Work Sans"/>
              <a:ea typeface="Work Sans"/>
              <a:cs typeface="Work Sans"/>
              <a:sym typeface="Work Sans"/>
            </a:endParaRPr>
          </a:p>
        </p:txBody>
      </p:sp>
      <p:pic>
        <p:nvPicPr>
          <p:cNvPr id="125" name="Google Shape;125;p18"/>
          <p:cNvPicPr preferRelativeResize="0"/>
          <p:nvPr/>
        </p:nvPicPr>
        <p:blipFill rotWithShape="1">
          <a:blip r:embed="rId2">
            <a:alphaModFix/>
          </a:blip>
          <a:srcRect b="11016" l="0" r="0" t="11016"/>
          <a:stretch/>
        </p:blipFill>
        <p:spPr>
          <a:xfrm>
            <a:off x="216572" y="4748658"/>
            <a:ext cx="1095599" cy="273900"/>
          </a:xfrm>
          <a:prstGeom prst="rect">
            <a:avLst/>
          </a:prstGeom>
          <a:noFill/>
          <a:ln>
            <a:noFill/>
          </a:ln>
        </p:spPr>
      </p:pic>
      <p:cxnSp>
        <p:nvCxnSpPr>
          <p:cNvPr id="126" name="Google Shape;126;p18"/>
          <p:cNvCxnSpPr/>
          <p:nvPr/>
        </p:nvCxnSpPr>
        <p:spPr>
          <a:xfrm>
            <a:off x="307600" y="761144"/>
            <a:ext cx="8508600" cy="0"/>
          </a:xfrm>
          <a:prstGeom prst="straightConnector1">
            <a:avLst/>
          </a:prstGeom>
          <a:noFill/>
          <a:ln cap="flat" cmpd="sng" w="9525">
            <a:solidFill>
              <a:schemeClr val="accent5"/>
            </a:solidFill>
            <a:prstDash val="solid"/>
            <a:round/>
            <a:headEnd len="med" w="med" type="none"/>
            <a:tailEnd len="med" w="med" type="none"/>
          </a:ln>
        </p:spPr>
      </p:cxnSp>
      <p:sp>
        <p:nvSpPr>
          <p:cNvPr id="127" name="Google Shape;127;p18"/>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accent4"/>
              </a:buClr>
              <a:buSzPts val="2400"/>
              <a:buNone/>
              <a:defRPr b="1" sz="2400">
                <a:solidFill>
                  <a:schemeClr val="accent4"/>
                </a:solidFill>
              </a:defRPr>
            </a:lvl1pPr>
            <a:lvl2pPr lvl="1" rtl="0">
              <a:spcBef>
                <a:spcPts val="0"/>
              </a:spcBef>
              <a:spcAft>
                <a:spcPts val="0"/>
              </a:spcAft>
              <a:buClr>
                <a:schemeClr val="accent4"/>
              </a:buClr>
              <a:buSzPts val="1400"/>
              <a:buNone/>
              <a:defRPr b="0">
                <a:solidFill>
                  <a:schemeClr val="accent4"/>
                </a:solidFill>
              </a:defRPr>
            </a:lvl2pPr>
            <a:lvl3pPr lvl="2" rtl="0">
              <a:spcBef>
                <a:spcPts val="0"/>
              </a:spcBef>
              <a:spcAft>
                <a:spcPts val="0"/>
              </a:spcAft>
              <a:buClr>
                <a:schemeClr val="accent4"/>
              </a:buClr>
              <a:buSzPts val="1400"/>
              <a:buNone/>
              <a:defRPr b="0">
                <a:solidFill>
                  <a:schemeClr val="accent4"/>
                </a:solidFill>
              </a:defRPr>
            </a:lvl3pPr>
            <a:lvl4pPr lvl="3" rtl="0">
              <a:spcBef>
                <a:spcPts val="0"/>
              </a:spcBef>
              <a:spcAft>
                <a:spcPts val="0"/>
              </a:spcAft>
              <a:buClr>
                <a:schemeClr val="accent4"/>
              </a:buClr>
              <a:buSzPts val="1400"/>
              <a:buNone/>
              <a:defRPr b="0">
                <a:solidFill>
                  <a:schemeClr val="accent4"/>
                </a:solidFill>
              </a:defRPr>
            </a:lvl4pPr>
            <a:lvl5pPr lvl="4" rtl="0">
              <a:spcBef>
                <a:spcPts val="0"/>
              </a:spcBef>
              <a:spcAft>
                <a:spcPts val="0"/>
              </a:spcAft>
              <a:buClr>
                <a:schemeClr val="accent4"/>
              </a:buClr>
              <a:buSzPts val="1400"/>
              <a:buNone/>
              <a:defRPr b="0">
                <a:solidFill>
                  <a:schemeClr val="accent4"/>
                </a:solidFill>
              </a:defRPr>
            </a:lvl5pPr>
            <a:lvl6pPr lvl="5" rtl="0">
              <a:spcBef>
                <a:spcPts val="0"/>
              </a:spcBef>
              <a:spcAft>
                <a:spcPts val="0"/>
              </a:spcAft>
              <a:buClr>
                <a:schemeClr val="accent4"/>
              </a:buClr>
              <a:buSzPts val="1400"/>
              <a:buNone/>
              <a:defRPr b="0">
                <a:solidFill>
                  <a:schemeClr val="accent4"/>
                </a:solidFill>
              </a:defRPr>
            </a:lvl6pPr>
            <a:lvl7pPr lvl="6" rtl="0">
              <a:spcBef>
                <a:spcPts val="0"/>
              </a:spcBef>
              <a:spcAft>
                <a:spcPts val="0"/>
              </a:spcAft>
              <a:buClr>
                <a:schemeClr val="accent4"/>
              </a:buClr>
              <a:buSzPts val="1400"/>
              <a:buNone/>
              <a:defRPr b="0">
                <a:solidFill>
                  <a:schemeClr val="accent4"/>
                </a:solidFill>
              </a:defRPr>
            </a:lvl7pPr>
            <a:lvl8pPr lvl="7" rtl="0">
              <a:spcBef>
                <a:spcPts val="0"/>
              </a:spcBef>
              <a:spcAft>
                <a:spcPts val="0"/>
              </a:spcAft>
              <a:buClr>
                <a:schemeClr val="accent4"/>
              </a:buClr>
              <a:buSzPts val="1400"/>
              <a:buNone/>
              <a:defRPr b="0">
                <a:solidFill>
                  <a:schemeClr val="accent4"/>
                </a:solidFill>
              </a:defRPr>
            </a:lvl8pPr>
            <a:lvl9pPr lvl="8" rtl="0">
              <a:spcBef>
                <a:spcPts val="0"/>
              </a:spcBef>
              <a:spcAft>
                <a:spcPts val="0"/>
              </a:spcAft>
              <a:buClr>
                <a:schemeClr val="accent4"/>
              </a:buClr>
              <a:buSzPts val="1400"/>
              <a:buNone/>
              <a:defRPr b="0">
                <a:solidFill>
                  <a:schemeClr val="accent4"/>
                </a:solidFill>
              </a:defRPr>
            </a:lvl9pPr>
          </a:lstStyle>
          <a:p/>
        </p:txBody>
      </p:sp>
      <p:sp>
        <p:nvSpPr>
          <p:cNvPr id="128" name="Google Shape;128;p18"/>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accent4"/>
                </a:solidFill>
                <a:latin typeface="Work Sans"/>
                <a:ea typeface="Work Sans"/>
                <a:cs typeface="Work Sans"/>
                <a:sym typeface="Work Sans"/>
              </a:rPr>
              <a:t>Confidential</a:t>
            </a:r>
            <a:endParaRPr sz="800">
              <a:solidFill>
                <a:schemeClr val="accent4"/>
              </a:solidFill>
              <a:latin typeface="Work Sans"/>
              <a:ea typeface="Work Sans"/>
              <a:cs typeface="Work Sans"/>
              <a:sym typeface="Work Sans"/>
            </a:endParaRPr>
          </a:p>
        </p:txBody>
      </p:sp>
      <p:sp>
        <p:nvSpPr>
          <p:cNvPr id="129" name="Google Shape;129;p18"/>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chemeClr val="accent4"/>
                </a:solidFill>
                <a:latin typeface="Work Sans"/>
                <a:ea typeface="Work Sans"/>
                <a:cs typeface="Work Sans"/>
                <a:sym typeface="Work Sans"/>
              </a:rPr>
              <a:t>‹#›</a:t>
            </a:fld>
            <a:endParaRPr sz="800">
              <a:solidFill>
                <a:schemeClr val="accent4"/>
              </a:solidFill>
              <a:latin typeface="Work Sans"/>
              <a:ea typeface="Work Sans"/>
              <a:cs typeface="Work Sans"/>
              <a:sym typeface="Work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Tile Slide">
  <p:cSld name="BLANK_2_1_1">
    <p:bg>
      <p:bgPr>
        <a:solidFill>
          <a:schemeClr val="dk1"/>
        </a:solidFill>
      </p:bgPr>
    </p:bg>
    <p:spTree>
      <p:nvGrpSpPr>
        <p:cNvPr id="130" name="Shape 130"/>
        <p:cNvGrpSpPr/>
        <p:nvPr/>
      </p:nvGrpSpPr>
      <p:grpSpPr>
        <a:xfrm>
          <a:off x="0" y="0"/>
          <a:ext cx="0" cy="0"/>
          <a:chOff x="0" y="0"/>
          <a:chExt cx="0" cy="0"/>
        </a:xfrm>
      </p:grpSpPr>
      <p:sp>
        <p:nvSpPr>
          <p:cNvPr id="131" name="Google Shape;131;p19"/>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accent5"/>
                </a:solidFill>
                <a:latin typeface="Work Sans"/>
                <a:ea typeface="Work Sans"/>
                <a:cs typeface="Work Sans"/>
                <a:sym typeface="Work Sans"/>
              </a:rPr>
              <a:t>livingsecurity.com</a:t>
            </a:r>
            <a:endParaRPr sz="800">
              <a:solidFill>
                <a:schemeClr val="accent5"/>
              </a:solidFill>
              <a:latin typeface="Work Sans"/>
              <a:ea typeface="Work Sans"/>
              <a:cs typeface="Work Sans"/>
              <a:sym typeface="Work Sans"/>
            </a:endParaRPr>
          </a:p>
        </p:txBody>
      </p:sp>
      <p:pic>
        <p:nvPicPr>
          <p:cNvPr id="132" name="Google Shape;132;p19"/>
          <p:cNvPicPr preferRelativeResize="0"/>
          <p:nvPr/>
        </p:nvPicPr>
        <p:blipFill rotWithShape="1">
          <a:blip r:embed="rId2">
            <a:alphaModFix/>
          </a:blip>
          <a:srcRect b="11016" l="0" r="0" t="11016"/>
          <a:stretch/>
        </p:blipFill>
        <p:spPr>
          <a:xfrm>
            <a:off x="216572" y="4748658"/>
            <a:ext cx="1095599" cy="273900"/>
          </a:xfrm>
          <a:prstGeom prst="rect">
            <a:avLst/>
          </a:prstGeom>
          <a:noFill/>
          <a:ln>
            <a:noFill/>
          </a:ln>
        </p:spPr>
      </p:pic>
      <p:cxnSp>
        <p:nvCxnSpPr>
          <p:cNvPr id="133" name="Google Shape;133;p19"/>
          <p:cNvCxnSpPr/>
          <p:nvPr/>
        </p:nvCxnSpPr>
        <p:spPr>
          <a:xfrm>
            <a:off x="307600" y="761144"/>
            <a:ext cx="8508600" cy="0"/>
          </a:xfrm>
          <a:prstGeom prst="straightConnector1">
            <a:avLst/>
          </a:prstGeom>
          <a:noFill/>
          <a:ln cap="flat" cmpd="sng" w="9525">
            <a:solidFill>
              <a:schemeClr val="accent5"/>
            </a:solidFill>
            <a:prstDash val="solid"/>
            <a:round/>
            <a:headEnd len="med" w="med" type="none"/>
            <a:tailEnd len="med" w="med" type="none"/>
          </a:ln>
        </p:spPr>
      </p:cxnSp>
      <p:sp>
        <p:nvSpPr>
          <p:cNvPr id="134" name="Google Shape;134;p19"/>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accent4"/>
              </a:buClr>
              <a:buSzPts val="2400"/>
              <a:buNone/>
              <a:defRPr b="1" sz="2400">
                <a:solidFill>
                  <a:schemeClr val="accent4"/>
                </a:solidFill>
              </a:defRPr>
            </a:lvl1pPr>
            <a:lvl2pPr lvl="1" rtl="0">
              <a:spcBef>
                <a:spcPts val="0"/>
              </a:spcBef>
              <a:spcAft>
                <a:spcPts val="0"/>
              </a:spcAft>
              <a:buClr>
                <a:schemeClr val="accent4"/>
              </a:buClr>
              <a:buSzPts val="1400"/>
              <a:buNone/>
              <a:defRPr b="0">
                <a:solidFill>
                  <a:schemeClr val="accent4"/>
                </a:solidFill>
              </a:defRPr>
            </a:lvl2pPr>
            <a:lvl3pPr lvl="2" rtl="0">
              <a:spcBef>
                <a:spcPts val="0"/>
              </a:spcBef>
              <a:spcAft>
                <a:spcPts val="0"/>
              </a:spcAft>
              <a:buClr>
                <a:schemeClr val="accent4"/>
              </a:buClr>
              <a:buSzPts val="1400"/>
              <a:buNone/>
              <a:defRPr b="0">
                <a:solidFill>
                  <a:schemeClr val="accent4"/>
                </a:solidFill>
              </a:defRPr>
            </a:lvl3pPr>
            <a:lvl4pPr lvl="3" rtl="0">
              <a:spcBef>
                <a:spcPts val="0"/>
              </a:spcBef>
              <a:spcAft>
                <a:spcPts val="0"/>
              </a:spcAft>
              <a:buClr>
                <a:schemeClr val="accent4"/>
              </a:buClr>
              <a:buSzPts val="1400"/>
              <a:buNone/>
              <a:defRPr b="0">
                <a:solidFill>
                  <a:schemeClr val="accent4"/>
                </a:solidFill>
              </a:defRPr>
            </a:lvl4pPr>
            <a:lvl5pPr lvl="4" rtl="0">
              <a:spcBef>
                <a:spcPts val="0"/>
              </a:spcBef>
              <a:spcAft>
                <a:spcPts val="0"/>
              </a:spcAft>
              <a:buClr>
                <a:schemeClr val="accent4"/>
              </a:buClr>
              <a:buSzPts val="1400"/>
              <a:buNone/>
              <a:defRPr b="0">
                <a:solidFill>
                  <a:schemeClr val="accent4"/>
                </a:solidFill>
              </a:defRPr>
            </a:lvl5pPr>
            <a:lvl6pPr lvl="5" rtl="0">
              <a:spcBef>
                <a:spcPts val="0"/>
              </a:spcBef>
              <a:spcAft>
                <a:spcPts val="0"/>
              </a:spcAft>
              <a:buClr>
                <a:schemeClr val="accent4"/>
              </a:buClr>
              <a:buSzPts val="1400"/>
              <a:buNone/>
              <a:defRPr b="0">
                <a:solidFill>
                  <a:schemeClr val="accent4"/>
                </a:solidFill>
              </a:defRPr>
            </a:lvl6pPr>
            <a:lvl7pPr lvl="6" rtl="0">
              <a:spcBef>
                <a:spcPts val="0"/>
              </a:spcBef>
              <a:spcAft>
                <a:spcPts val="0"/>
              </a:spcAft>
              <a:buClr>
                <a:schemeClr val="accent4"/>
              </a:buClr>
              <a:buSzPts val="1400"/>
              <a:buNone/>
              <a:defRPr b="0">
                <a:solidFill>
                  <a:schemeClr val="accent4"/>
                </a:solidFill>
              </a:defRPr>
            </a:lvl7pPr>
            <a:lvl8pPr lvl="7" rtl="0">
              <a:spcBef>
                <a:spcPts val="0"/>
              </a:spcBef>
              <a:spcAft>
                <a:spcPts val="0"/>
              </a:spcAft>
              <a:buClr>
                <a:schemeClr val="accent4"/>
              </a:buClr>
              <a:buSzPts val="1400"/>
              <a:buNone/>
              <a:defRPr b="0">
                <a:solidFill>
                  <a:schemeClr val="accent4"/>
                </a:solidFill>
              </a:defRPr>
            </a:lvl8pPr>
            <a:lvl9pPr lvl="8" rtl="0">
              <a:spcBef>
                <a:spcPts val="0"/>
              </a:spcBef>
              <a:spcAft>
                <a:spcPts val="0"/>
              </a:spcAft>
              <a:buClr>
                <a:schemeClr val="accent4"/>
              </a:buClr>
              <a:buSzPts val="1400"/>
              <a:buNone/>
              <a:defRPr b="0">
                <a:solidFill>
                  <a:schemeClr val="accent4"/>
                </a:solidFill>
              </a:defRPr>
            </a:lvl9pPr>
          </a:lstStyle>
          <a:p/>
        </p:txBody>
      </p:sp>
      <p:sp>
        <p:nvSpPr>
          <p:cNvPr id="135" name="Google Shape;135;p19"/>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accent4"/>
                </a:solidFill>
                <a:latin typeface="Work Sans"/>
                <a:ea typeface="Work Sans"/>
                <a:cs typeface="Work Sans"/>
                <a:sym typeface="Work Sans"/>
              </a:rPr>
              <a:t>Confidential</a:t>
            </a:r>
            <a:endParaRPr sz="800">
              <a:solidFill>
                <a:schemeClr val="accent4"/>
              </a:solidFill>
              <a:latin typeface="Work Sans"/>
              <a:ea typeface="Work Sans"/>
              <a:cs typeface="Work Sans"/>
              <a:sym typeface="Work Sans"/>
            </a:endParaRPr>
          </a:p>
        </p:txBody>
      </p:sp>
      <p:sp>
        <p:nvSpPr>
          <p:cNvPr id="136" name="Google Shape;136;p19"/>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chemeClr val="accent4"/>
                </a:solidFill>
                <a:latin typeface="Work Sans"/>
                <a:ea typeface="Work Sans"/>
                <a:cs typeface="Work Sans"/>
                <a:sym typeface="Work Sans"/>
              </a:rPr>
              <a:t>‹#›</a:t>
            </a:fld>
            <a:endParaRPr sz="800">
              <a:solidFill>
                <a:schemeClr val="accent4"/>
              </a:solidFill>
              <a:latin typeface="Work Sans"/>
              <a:ea typeface="Work Sans"/>
              <a:cs typeface="Work Sans"/>
              <a:sym typeface="Work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Half Page - Text - Left">
  <p:cSld name="BLANK_1">
    <p:spTree>
      <p:nvGrpSpPr>
        <p:cNvPr id="137" name="Shape 137"/>
        <p:cNvGrpSpPr/>
        <p:nvPr/>
      </p:nvGrpSpPr>
      <p:grpSpPr>
        <a:xfrm>
          <a:off x="0" y="0"/>
          <a:ext cx="0" cy="0"/>
          <a:chOff x="0" y="0"/>
          <a:chExt cx="0" cy="0"/>
        </a:xfrm>
      </p:grpSpPr>
      <p:sp>
        <p:nvSpPr>
          <p:cNvPr id="138" name="Google Shape;138;p20"/>
          <p:cNvSpPr txBox="1"/>
          <p:nvPr>
            <p:ph idx="1" type="body"/>
          </p:nvPr>
        </p:nvSpPr>
        <p:spPr>
          <a:xfrm>
            <a:off x="386005" y="1042050"/>
            <a:ext cx="3253200" cy="2448900"/>
          </a:xfrm>
          <a:prstGeom prst="rect">
            <a:avLst/>
          </a:prstGeom>
        </p:spPr>
        <p:txBody>
          <a:bodyPr anchorCtr="0" anchor="t" bIns="34275" lIns="68575" spcFirstLastPara="1" rIns="68575" wrap="square" tIns="34275">
            <a:normAutofit/>
          </a:bodyPr>
          <a:lstStyle>
            <a:lvl1pPr indent="-228600" lvl="0" marL="457200">
              <a:spcBef>
                <a:spcPts val="800"/>
              </a:spcBef>
              <a:spcAft>
                <a:spcPts val="0"/>
              </a:spcAft>
              <a:buSzPts val="1200"/>
              <a:buNone/>
              <a:defRPr/>
            </a:lvl1pPr>
            <a:lvl2pPr indent="-228600" lvl="1" marL="914400">
              <a:spcBef>
                <a:spcPts val="400"/>
              </a:spcBef>
              <a:spcAft>
                <a:spcPts val="0"/>
              </a:spcAft>
              <a:buSzPts val="900"/>
              <a:buNone/>
              <a:defRPr/>
            </a:lvl2pPr>
            <a:lvl3pPr indent="-228600" lvl="2" marL="1371600">
              <a:spcBef>
                <a:spcPts val="400"/>
              </a:spcBef>
              <a:spcAft>
                <a:spcPts val="0"/>
              </a:spcAft>
              <a:buSzPts val="600"/>
              <a:buNone/>
              <a:defRPr/>
            </a:lvl3pPr>
            <a:lvl4pPr indent="-228600" lvl="3" marL="1828800">
              <a:spcBef>
                <a:spcPts val="400"/>
              </a:spcBef>
              <a:spcAft>
                <a:spcPts val="0"/>
              </a:spcAft>
              <a:buSzPts val="500"/>
              <a:buNone/>
              <a:defRPr/>
            </a:lvl4pPr>
            <a:lvl5pPr indent="-228600" lvl="4" marL="2286000">
              <a:spcBef>
                <a:spcPts val="400"/>
              </a:spcBef>
              <a:spcAft>
                <a:spcPts val="0"/>
              </a:spcAft>
              <a:buSzPts val="500"/>
              <a:buNone/>
              <a:defRPr/>
            </a:lvl5pPr>
            <a:lvl6pPr indent="-260350" lvl="5" marL="2743200">
              <a:spcBef>
                <a:spcPts val="400"/>
              </a:spcBef>
              <a:spcAft>
                <a:spcPts val="0"/>
              </a:spcAft>
              <a:buSzPts val="500"/>
              <a:buChar char="•"/>
              <a:defRPr/>
            </a:lvl6pPr>
            <a:lvl7pPr indent="-260350" lvl="6" marL="3200400">
              <a:spcBef>
                <a:spcPts val="400"/>
              </a:spcBef>
              <a:spcAft>
                <a:spcPts val="0"/>
              </a:spcAft>
              <a:buSzPts val="500"/>
              <a:buChar char="•"/>
              <a:defRPr/>
            </a:lvl7pPr>
            <a:lvl8pPr indent="-260350" lvl="7" marL="3657600">
              <a:spcBef>
                <a:spcPts val="400"/>
              </a:spcBef>
              <a:spcAft>
                <a:spcPts val="0"/>
              </a:spcAft>
              <a:buSzPts val="500"/>
              <a:buChar char="•"/>
              <a:defRPr/>
            </a:lvl8pPr>
            <a:lvl9pPr indent="-260350" lvl="8" marL="4114800">
              <a:spcBef>
                <a:spcPts val="400"/>
              </a:spcBef>
              <a:spcAft>
                <a:spcPts val="0"/>
              </a:spcAft>
              <a:buSzPts val="500"/>
              <a:buChar char="•"/>
              <a:defRPr/>
            </a:lvl9pPr>
          </a:lstStyle>
          <a:p/>
        </p:txBody>
      </p:sp>
      <p:sp>
        <p:nvSpPr>
          <p:cNvPr id="139" name="Google Shape;139;p20"/>
          <p:cNvSpPr txBox="1"/>
          <p:nvPr>
            <p:ph idx="2" type="body"/>
          </p:nvPr>
        </p:nvSpPr>
        <p:spPr>
          <a:xfrm>
            <a:off x="386005" y="3021975"/>
            <a:ext cx="2880000" cy="456600"/>
          </a:xfrm>
          <a:prstGeom prst="rect">
            <a:avLst/>
          </a:prstGeom>
        </p:spPr>
        <p:txBody>
          <a:bodyPr anchorCtr="0" anchor="t" bIns="34275" lIns="68575" spcFirstLastPara="1" rIns="68575" wrap="square" tIns="34275">
            <a:normAutofit/>
          </a:bodyPr>
          <a:lstStyle>
            <a:lvl1pPr indent="-228600" lvl="0" marL="457200">
              <a:spcBef>
                <a:spcPts val="800"/>
              </a:spcBef>
              <a:spcAft>
                <a:spcPts val="0"/>
              </a:spcAft>
              <a:buSzPts val="1200"/>
              <a:buNone/>
              <a:defRPr/>
            </a:lvl1pPr>
            <a:lvl2pPr indent="-228600" lvl="1" marL="914400">
              <a:spcBef>
                <a:spcPts val="400"/>
              </a:spcBef>
              <a:spcAft>
                <a:spcPts val="0"/>
              </a:spcAft>
              <a:buSzPts val="900"/>
              <a:buNone/>
              <a:defRPr/>
            </a:lvl2pPr>
            <a:lvl3pPr indent="-228600" lvl="2" marL="1371600">
              <a:spcBef>
                <a:spcPts val="400"/>
              </a:spcBef>
              <a:spcAft>
                <a:spcPts val="0"/>
              </a:spcAft>
              <a:buSzPts val="600"/>
              <a:buNone/>
              <a:defRPr/>
            </a:lvl3pPr>
            <a:lvl4pPr indent="-228600" lvl="3" marL="1828800">
              <a:spcBef>
                <a:spcPts val="400"/>
              </a:spcBef>
              <a:spcAft>
                <a:spcPts val="0"/>
              </a:spcAft>
              <a:buSzPts val="500"/>
              <a:buNone/>
              <a:defRPr/>
            </a:lvl4pPr>
            <a:lvl5pPr indent="-228600" lvl="4" marL="2286000">
              <a:spcBef>
                <a:spcPts val="400"/>
              </a:spcBef>
              <a:spcAft>
                <a:spcPts val="0"/>
              </a:spcAft>
              <a:buSzPts val="500"/>
              <a:buNone/>
              <a:defRPr/>
            </a:lvl5pPr>
            <a:lvl6pPr indent="-260350" lvl="5" marL="2743200">
              <a:spcBef>
                <a:spcPts val="400"/>
              </a:spcBef>
              <a:spcAft>
                <a:spcPts val="0"/>
              </a:spcAft>
              <a:buSzPts val="500"/>
              <a:buChar char="•"/>
              <a:defRPr/>
            </a:lvl6pPr>
            <a:lvl7pPr indent="-260350" lvl="6" marL="3200400">
              <a:spcBef>
                <a:spcPts val="400"/>
              </a:spcBef>
              <a:spcAft>
                <a:spcPts val="0"/>
              </a:spcAft>
              <a:buSzPts val="500"/>
              <a:buChar char="•"/>
              <a:defRPr/>
            </a:lvl7pPr>
            <a:lvl8pPr indent="-260350" lvl="7" marL="3657600">
              <a:spcBef>
                <a:spcPts val="400"/>
              </a:spcBef>
              <a:spcAft>
                <a:spcPts val="0"/>
              </a:spcAft>
              <a:buSzPts val="500"/>
              <a:buChar char="•"/>
              <a:defRPr/>
            </a:lvl8pPr>
            <a:lvl9pPr indent="-260350" lvl="8" marL="4114800">
              <a:spcBef>
                <a:spcPts val="400"/>
              </a:spcBef>
              <a:spcAft>
                <a:spcPts val="0"/>
              </a:spcAft>
              <a:buSzPts val="500"/>
              <a:buChar char="•"/>
              <a:defRPr/>
            </a:lvl9pPr>
          </a:lstStyle>
          <a:p/>
        </p:txBody>
      </p:sp>
      <p:cxnSp>
        <p:nvCxnSpPr>
          <p:cNvPr id="140" name="Google Shape;140;p20"/>
          <p:cNvCxnSpPr/>
          <p:nvPr/>
        </p:nvCxnSpPr>
        <p:spPr>
          <a:xfrm>
            <a:off x="4572000" y="1207050"/>
            <a:ext cx="0" cy="3308400"/>
          </a:xfrm>
          <a:prstGeom prst="straightConnector1">
            <a:avLst/>
          </a:prstGeom>
          <a:noFill/>
          <a:ln cap="flat" cmpd="sng" w="9525">
            <a:solidFill>
              <a:schemeClr val="accent1"/>
            </a:solidFill>
            <a:prstDash val="solid"/>
            <a:round/>
            <a:headEnd len="med" w="med" type="none"/>
            <a:tailEnd len="med" w="med" type="none"/>
          </a:ln>
        </p:spPr>
      </p:cxnSp>
      <p:cxnSp>
        <p:nvCxnSpPr>
          <p:cNvPr id="141" name="Google Shape;141;p20"/>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42" name="Google Shape;142;p20"/>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01_2">
    <p:bg>
      <p:bgPr>
        <a:solidFill>
          <a:schemeClr val="accent1"/>
        </a:solid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625225" y="1024675"/>
            <a:ext cx="2995800" cy="18324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accent4"/>
              </a:buClr>
              <a:buSzPts val="2800"/>
              <a:buFont typeface="Work Sans Black"/>
              <a:buNone/>
              <a:defRPr sz="2800">
                <a:solidFill>
                  <a:schemeClr val="accent4"/>
                </a:solidFill>
                <a:latin typeface="Work Sans Black"/>
                <a:ea typeface="Work Sans Black"/>
                <a:cs typeface="Work Sans Black"/>
                <a:sym typeface="Work Sans Black"/>
              </a:defRPr>
            </a:lvl1pPr>
            <a:lvl2pPr lvl="1" rtl="0">
              <a:spcBef>
                <a:spcPts val="0"/>
              </a:spcBef>
              <a:spcAft>
                <a:spcPts val="0"/>
              </a:spcAft>
              <a:buClr>
                <a:schemeClr val="accent4"/>
              </a:buClr>
              <a:buSzPts val="1400"/>
              <a:buNone/>
              <a:defRPr>
                <a:solidFill>
                  <a:schemeClr val="accent4"/>
                </a:solidFill>
              </a:defRPr>
            </a:lvl2pPr>
            <a:lvl3pPr lvl="2" rtl="0">
              <a:spcBef>
                <a:spcPts val="0"/>
              </a:spcBef>
              <a:spcAft>
                <a:spcPts val="0"/>
              </a:spcAft>
              <a:buClr>
                <a:schemeClr val="accent4"/>
              </a:buClr>
              <a:buSzPts val="1400"/>
              <a:buNone/>
              <a:defRPr>
                <a:solidFill>
                  <a:schemeClr val="accent4"/>
                </a:solidFill>
              </a:defRPr>
            </a:lvl3pPr>
            <a:lvl4pPr lvl="3" rtl="0">
              <a:spcBef>
                <a:spcPts val="0"/>
              </a:spcBef>
              <a:spcAft>
                <a:spcPts val="0"/>
              </a:spcAft>
              <a:buClr>
                <a:schemeClr val="accent4"/>
              </a:buClr>
              <a:buSzPts val="1400"/>
              <a:buNone/>
              <a:defRPr>
                <a:solidFill>
                  <a:schemeClr val="accent4"/>
                </a:solidFill>
              </a:defRPr>
            </a:lvl4pPr>
            <a:lvl5pPr lvl="4" rtl="0">
              <a:spcBef>
                <a:spcPts val="0"/>
              </a:spcBef>
              <a:spcAft>
                <a:spcPts val="0"/>
              </a:spcAft>
              <a:buClr>
                <a:schemeClr val="accent4"/>
              </a:buClr>
              <a:buSzPts val="1400"/>
              <a:buNone/>
              <a:defRPr>
                <a:solidFill>
                  <a:schemeClr val="accent4"/>
                </a:solidFill>
              </a:defRPr>
            </a:lvl5pPr>
            <a:lvl6pPr lvl="5" rtl="0">
              <a:spcBef>
                <a:spcPts val="0"/>
              </a:spcBef>
              <a:spcAft>
                <a:spcPts val="0"/>
              </a:spcAft>
              <a:buClr>
                <a:schemeClr val="accent4"/>
              </a:buClr>
              <a:buSzPts val="1400"/>
              <a:buNone/>
              <a:defRPr>
                <a:solidFill>
                  <a:schemeClr val="accent4"/>
                </a:solidFill>
              </a:defRPr>
            </a:lvl6pPr>
            <a:lvl7pPr lvl="6" rtl="0">
              <a:spcBef>
                <a:spcPts val="0"/>
              </a:spcBef>
              <a:spcAft>
                <a:spcPts val="0"/>
              </a:spcAft>
              <a:buClr>
                <a:schemeClr val="accent4"/>
              </a:buClr>
              <a:buSzPts val="1400"/>
              <a:buNone/>
              <a:defRPr>
                <a:solidFill>
                  <a:schemeClr val="accent4"/>
                </a:solidFill>
              </a:defRPr>
            </a:lvl7pPr>
            <a:lvl8pPr lvl="7" rtl="0">
              <a:spcBef>
                <a:spcPts val="0"/>
              </a:spcBef>
              <a:spcAft>
                <a:spcPts val="0"/>
              </a:spcAft>
              <a:buClr>
                <a:schemeClr val="accent4"/>
              </a:buClr>
              <a:buSzPts val="1400"/>
              <a:buNone/>
              <a:defRPr>
                <a:solidFill>
                  <a:schemeClr val="accent4"/>
                </a:solidFill>
              </a:defRPr>
            </a:lvl8pPr>
            <a:lvl9pPr lvl="8" rtl="0">
              <a:spcBef>
                <a:spcPts val="0"/>
              </a:spcBef>
              <a:spcAft>
                <a:spcPts val="0"/>
              </a:spcAft>
              <a:buClr>
                <a:schemeClr val="accent4"/>
              </a:buClr>
              <a:buSzPts val="1400"/>
              <a:buNone/>
              <a:defRPr>
                <a:solidFill>
                  <a:schemeClr val="accent4"/>
                </a:solidFill>
              </a:defRPr>
            </a:lvl9pPr>
          </a:lstStyle>
          <a:p/>
        </p:txBody>
      </p:sp>
      <p:sp>
        <p:nvSpPr>
          <p:cNvPr id="18" name="Google Shape;18;p3"/>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accent5"/>
                </a:solidFill>
                <a:latin typeface="Work Sans"/>
                <a:ea typeface="Work Sans"/>
                <a:cs typeface="Work Sans"/>
                <a:sym typeface="Work Sans"/>
              </a:rPr>
              <a:t>livingsecurity.com</a:t>
            </a:r>
            <a:endParaRPr sz="800">
              <a:solidFill>
                <a:schemeClr val="accent5"/>
              </a:solidFill>
              <a:latin typeface="Work Sans"/>
              <a:ea typeface="Work Sans"/>
              <a:cs typeface="Work Sans"/>
              <a:sym typeface="Work Sans"/>
            </a:endParaRPr>
          </a:p>
        </p:txBody>
      </p:sp>
      <p:pic>
        <p:nvPicPr>
          <p:cNvPr id="19" name="Google Shape;19;p3"/>
          <p:cNvPicPr preferRelativeResize="0"/>
          <p:nvPr/>
        </p:nvPicPr>
        <p:blipFill rotWithShape="1">
          <a:blip r:embed="rId2">
            <a:alphaModFix/>
          </a:blip>
          <a:srcRect b="11016" l="0" r="0" t="11016"/>
          <a:stretch/>
        </p:blipFill>
        <p:spPr>
          <a:xfrm>
            <a:off x="216572" y="4748658"/>
            <a:ext cx="1095599" cy="273900"/>
          </a:xfrm>
          <a:prstGeom prst="rect">
            <a:avLst/>
          </a:prstGeom>
          <a:noFill/>
          <a:ln>
            <a:noFill/>
          </a:ln>
        </p:spPr>
      </p:pic>
      <p:sp>
        <p:nvSpPr>
          <p:cNvPr id="20" name="Google Shape;20;p3"/>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accent4"/>
                </a:solidFill>
                <a:latin typeface="Work Sans"/>
                <a:ea typeface="Work Sans"/>
                <a:cs typeface="Work Sans"/>
                <a:sym typeface="Work Sans"/>
              </a:rPr>
              <a:t>Confidential</a:t>
            </a:r>
            <a:endParaRPr sz="800">
              <a:solidFill>
                <a:schemeClr val="accent4"/>
              </a:solidFill>
              <a:latin typeface="Work Sans"/>
              <a:ea typeface="Work Sans"/>
              <a:cs typeface="Work Sans"/>
              <a:sym typeface="Work Sans"/>
            </a:endParaRPr>
          </a:p>
        </p:txBody>
      </p:sp>
      <p:sp>
        <p:nvSpPr>
          <p:cNvPr id="21" name="Google Shape;21;p3"/>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chemeClr val="accent4"/>
                </a:solidFill>
                <a:latin typeface="Work Sans"/>
                <a:ea typeface="Work Sans"/>
                <a:cs typeface="Work Sans"/>
                <a:sym typeface="Work Sans"/>
              </a:rPr>
              <a:t>‹#›</a:t>
            </a:fld>
            <a:endParaRPr sz="800">
              <a:solidFill>
                <a:schemeClr val="accent4"/>
              </a:solidFill>
              <a:latin typeface="Work Sans"/>
              <a:ea typeface="Work Sans"/>
              <a:cs typeface="Work Sans"/>
              <a:sym typeface="Work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ull Page - Text">
  <p:cSld name="BLANK_1_3">
    <p:spTree>
      <p:nvGrpSpPr>
        <p:cNvPr id="143" name="Shape 143"/>
        <p:cNvGrpSpPr/>
        <p:nvPr/>
      </p:nvGrpSpPr>
      <p:grpSpPr>
        <a:xfrm>
          <a:off x="0" y="0"/>
          <a:ext cx="0" cy="0"/>
          <a:chOff x="0" y="0"/>
          <a:chExt cx="0" cy="0"/>
        </a:xfrm>
      </p:grpSpPr>
      <p:sp>
        <p:nvSpPr>
          <p:cNvPr id="144" name="Google Shape;144;p21"/>
          <p:cNvSpPr txBox="1"/>
          <p:nvPr>
            <p:ph idx="1" type="body"/>
          </p:nvPr>
        </p:nvSpPr>
        <p:spPr>
          <a:xfrm>
            <a:off x="385992" y="1042050"/>
            <a:ext cx="8430300" cy="24489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cxnSp>
        <p:nvCxnSpPr>
          <p:cNvPr id="145" name="Google Shape;145;p21"/>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46" name="Google Shape;146;p21"/>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Two - Text Column ">
  <p:cSld name="BLANK_1_2">
    <p:spTree>
      <p:nvGrpSpPr>
        <p:cNvPr id="147" name="Shape 147"/>
        <p:cNvGrpSpPr/>
        <p:nvPr/>
      </p:nvGrpSpPr>
      <p:grpSpPr>
        <a:xfrm>
          <a:off x="0" y="0"/>
          <a:ext cx="0" cy="0"/>
          <a:chOff x="0" y="0"/>
          <a:chExt cx="0" cy="0"/>
        </a:xfrm>
      </p:grpSpPr>
      <p:sp>
        <p:nvSpPr>
          <p:cNvPr id="148" name="Google Shape;148;p22"/>
          <p:cNvSpPr txBox="1"/>
          <p:nvPr>
            <p:ph idx="1" type="body"/>
          </p:nvPr>
        </p:nvSpPr>
        <p:spPr>
          <a:xfrm>
            <a:off x="386005" y="1042050"/>
            <a:ext cx="3253200" cy="24489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sp>
        <p:nvSpPr>
          <p:cNvPr id="149" name="Google Shape;149;p22"/>
          <p:cNvSpPr txBox="1"/>
          <p:nvPr>
            <p:ph idx="2" type="body"/>
          </p:nvPr>
        </p:nvSpPr>
        <p:spPr>
          <a:xfrm>
            <a:off x="386005" y="3021975"/>
            <a:ext cx="2880000" cy="4566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cxnSp>
        <p:nvCxnSpPr>
          <p:cNvPr id="150" name="Google Shape;150;p22"/>
          <p:cNvCxnSpPr/>
          <p:nvPr/>
        </p:nvCxnSpPr>
        <p:spPr>
          <a:xfrm>
            <a:off x="4572000" y="1207050"/>
            <a:ext cx="0" cy="3308400"/>
          </a:xfrm>
          <a:prstGeom prst="straightConnector1">
            <a:avLst/>
          </a:prstGeom>
          <a:noFill/>
          <a:ln cap="flat" cmpd="sng" w="9525">
            <a:solidFill>
              <a:schemeClr val="accent1"/>
            </a:solidFill>
            <a:prstDash val="solid"/>
            <a:round/>
            <a:headEnd len="med" w="med" type="none"/>
            <a:tailEnd len="med" w="med" type="none"/>
          </a:ln>
        </p:spPr>
      </p:cxnSp>
      <p:cxnSp>
        <p:nvCxnSpPr>
          <p:cNvPr id="151" name="Google Shape;151;p22"/>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52" name="Google Shape;152;p22"/>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53" name="Google Shape;153;p22"/>
          <p:cNvSpPr txBox="1"/>
          <p:nvPr>
            <p:ph idx="3" type="body"/>
          </p:nvPr>
        </p:nvSpPr>
        <p:spPr>
          <a:xfrm>
            <a:off x="5231405" y="1042050"/>
            <a:ext cx="3253200" cy="24489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sp>
        <p:nvSpPr>
          <p:cNvPr id="154" name="Google Shape;154;p22"/>
          <p:cNvSpPr txBox="1"/>
          <p:nvPr>
            <p:ph idx="4" type="body"/>
          </p:nvPr>
        </p:nvSpPr>
        <p:spPr>
          <a:xfrm>
            <a:off x="5231405" y="3021975"/>
            <a:ext cx="2880000" cy="4566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Half Page Layout 1">
  <p:cSld name="BLANK_1_1">
    <p:bg>
      <p:bgPr>
        <a:solidFill>
          <a:schemeClr val="dk1"/>
        </a:solidFill>
      </p:bgPr>
    </p:bg>
    <p:spTree>
      <p:nvGrpSpPr>
        <p:cNvPr id="155" name="Shape 155"/>
        <p:cNvGrpSpPr/>
        <p:nvPr/>
      </p:nvGrpSpPr>
      <p:grpSpPr>
        <a:xfrm>
          <a:off x="0" y="0"/>
          <a:ext cx="0" cy="0"/>
          <a:chOff x="0" y="0"/>
          <a:chExt cx="0" cy="0"/>
        </a:xfrm>
      </p:grpSpPr>
      <p:sp>
        <p:nvSpPr>
          <p:cNvPr id="156" name="Google Shape;156;p23"/>
          <p:cNvSpPr txBox="1"/>
          <p:nvPr>
            <p:ph idx="1" type="body"/>
          </p:nvPr>
        </p:nvSpPr>
        <p:spPr>
          <a:xfrm>
            <a:off x="386005" y="1042050"/>
            <a:ext cx="3253200" cy="24489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Clr>
                <a:schemeClr val="accent4"/>
              </a:buClr>
              <a:buSzPts val="1200"/>
              <a:buNone/>
              <a:defRPr>
                <a:solidFill>
                  <a:schemeClr val="accent4"/>
                </a:solidFill>
              </a:defRPr>
            </a:lvl1pPr>
            <a:lvl2pPr indent="-228600" lvl="1" marL="914400" rtl="0">
              <a:spcBef>
                <a:spcPts val="400"/>
              </a:spcBef>
              <a:spcAft>
                <a:spcPts val="0"/>
              </a:spcAft>
              <a:buClr>
                <a:schemeClr val="accent4"/>
              </a:buClr>
              <a:buSzPts val="900"/>
              <a:buNone/>
              <a:defRPr>
                <a:solidFill>
                  <a:schemeClr val="accent4"/>
                </a:solidFill>
              </a:defRPr>
            </a:lvl2pPr>
            <a:lvl3pPr indent="-228600" lvl="2" marL="1371600" rtl="0">
              <a:spcBef>
                <a:spcPts val="400"/>
              </a:spcBef>
              <a:spcAft>
                <a:spcPts val="0"/>
              </a:spcAft>
              <a:buClr>
                <a:schemeClr val="accent4"/>
              </a:buClr>
              <a:buSzPts val="600"/>
              <a:buNone/>
              <a:defRPr>
                <a:solidFill>
                  <a:schemeClr val="accent4"/>
                </a:solidFill>
              </a:defRPr>
            </a:lvl3pPr>
            <a:lvl4pPr indent="-228600" lvl="3" marL="1828800" rtl="0">
              <a:spcBef>
                <a:spcPts val="400"/>
              </a:spcBef>
              <a:spcAft>
                <a:spcPts val="0"/>
              </a:spcAft>
              <a:buClr>
                <a:schemeClr val="accent4"/>
              </a:buClr>
              <a:buSzPts val="500"/>
              <a:buNone/>
              <a:defRPr>
                <a:solidFill>
                  <a:schemeClr val="accent4"/>
                </a:solidFill>
              </a:defRPr>
            </a:lvl4pPr>
            <a:lvl5pPr indent="-228600" lvl="4" marL="2286000" rtl="0">
              <a:spcBef>
                <a:spcPts val="400"/>
              </a:spcBef>
              <a:spcAft>
                <a:spcPts val="0"/>
              </a:spcAft>
              <a:buClr>
                <a:schemeClr val="accent4"/>
              </a:buClr>
              <a:buSzPts val="500"/>
              <a:buNone/>
              <a:defRPr>
                <a:solidFill>
                  <a:schemeClr val="accent4"/>
                </a:solidFill>
              </a:defRPr>
            </a:lvl5pPr>
            <a:lvl6pPr indent="-260350" lvl="5" marL="2743200" rtl="0">
              <a:spcBef>
                <a:spcPts val="400"/>
              </a:spcBef>
              <a:spcAft>
                <a:spcPts val="0"/>
              </a:spcAft>
              <a:buClr>
                <a:schemeClr val="accent4"/>
              </a:buClr>
              <a:buSzPts val="500"/>
              <a:buChar char="•"/>
              <a:defRPr>
                <a:solidFill>
                  <a:schemeClr val="accent4"/>
                </a:solidFill>
              </a:defRPr>
            </a:lvl6pPr>
            <a:lvl7pPr indent="-260350" lvl="6" marL="3200400" rtl="0">
              <a:spcBef>
                <a:spcPts val="400"/>
              </a:spcBef>
              <a:spcAft>
                <a:spcPts val="0"/>
              </a:spcAft>
              <a:buClr>
                <a:schemeClr val="accent4"/>
              </a:buClr>
              <a:buSzPts val="500"/>
              <a:buChar char="•"/>
              <a:defRPr>
                <a:solidFill>
                  <a:schemeClr val="accent4"/>
                </a:solidFill>
              </a:defRPr>
            </a:lvl7pPr>
            <a:lvl8pPr indent="-260350" lvl="7" marL="3657600" rtl="0">
              <a:spcBef>
                <a:spcPts val="400"/>
              </a:spcBef>
              <a:spcAft>
                <a:spcPts val="0"/>
              </a:spcAft>
              <a:buClr>
                <a:schemeClr val="accent4"/>
              </a:buClr>
              <a:buSzPts val="500"/>
              <a:buChar char="•"/>
              <a:defRPr>
                <a:solidFill>
                  <a:schemeClr val="accent4"/>
                </a:solidFill>
              </a:defRPr>
            </a:lvl8pPr>
            <a:lvl9pPr indent="-260350" lvl="8" marL="4114800" rtl="0">
              <a:spcBef>
                <a:spcPts val="400"/>
              </a:spcBef>
              <a:spcAft>
                <a:spcPts val="0"/>
              </a:spcAft>
              <a:buClr>
                <a:schemeClr val="accent4"/>
              </a:buClr>
              <a:buSzPts val="500"/>
              <a:buChar char="•"/>
              <a:defRPr>
                <a:solidFill>
                  <a:schemeClr val="accent4"/>
                </a:solidFill>
              </a:defRPr>
            </a:lvl9pPr>
          </a:lstStyle>
          <a:p/>
        </p:txBody>
      </p:sp>
      <p:sp>
        <p:nvSpPr>
          <p:cNvPr id="157" name="Google Shape;157;p23"/>
          <p:cNvSpPr txBox="1"/>
          <p:nvPr>
            <p:ph idx="2" type="body"/>
          </p:nvPr>
        </p:nvSpPr>
        <p:spPr>
          <a:xfrm>
            <a:off x="386005" y="3021975"/>
            <a:ext cx="2880000" cy="4566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Clr>
                <a:schemeClr val="accent4"/>
              </a:buClr>
              <a:buSzPts val="1200"/>
              <a:buNone/>
              <a:defRPr>
                <a:solidFill>
                  <a:schemeClr val="accent4"/>
                </a:solidFill>
              </a:defRPr>
            </a:lvl1pPr>
            <a:lvl2pPr indent="-228600" lvl="1" marL="914400" rtl="0">
              <a:spcBef>
                <a:spcPts val="400"/>
              </a:spcBef>
              <a:spcAft>
                <a:spcPts val="0"/>
              </a:spcAft>
              <a:buClr>
                <a:schemeClr val="accent4"/>
              </a:buClr>
              <a:buSzPts val="900"/>
              <a:buNone/>
              <a:defRPr>
                <a:solidFill>
                  <a:schemeClr val="accent4"/>
                </a:solidFill>
              </a:defRPr>
            </a:lvl2pPr>
            <a:lvl3pPr indent="-228600" lvl="2" marL="1371600" rtl="0">
              <a:spcBef>
                <a:spcPts val="400"/>
              </a:spcBef>
              <a:spcAft>
                <a:spcPts val="0"/>
              </a:spcAft>
              <a:buClr>
                <a:schemeClr val="accent4"/>
              </a:buClr>
              <a:buSzPts val="600"/>
              <a:buNone/>
              <a:defRPr>
                <a:solidFill>
                  <a:schemeClr val="accent4"/>
                </a:solidFill>
              </a:defRPr>
            </a:lvl3pPr>
            <a:lvl4pPr indent="-228600" lvl="3" marL="1828800" rtl="0">
              <a:spcBef>
                <a:spcPts val="400"/>
              </a:spcBef>
              <a:spcAft>
                <a:spcPts val="0"/>
              </a:spcAft>
              <a:buClr>
                <a:schemeClr val="accent4"/>
              </a:buClr>
              <a:buSzPts val="500"/>
              <a:buNone/>
              <a:defRPr>
                <a:solidFill>
                  <a:schemeClr val="accent4"/>
                </a:solidFill>
              </a:defRPr>
            </a:lvl4pPr>
            <a:lvl5pPr indent="-228600" lvl="4" marL="2286000" rtl="0">
              <a:spcBef>
                <a:spcPts val="400"/>
              </a:spcBef>
              <a:spcAft>
                <a:spcPts val="0"/>
              </a:spcAft>
              <a:buClr>
                <a:schemeClr val="accent4"/>
              </a:buClr>
              <a:buSzPts val="500"/>
              <a:buNone/>
              <a:defRPr>
                <a:solidFill>
                  <a:schemeClr val="accent4"/>
                </a:solidFill>
              </a:defRPr>
            </a:lvl5pPr>
            <a:lvl6pPr indent="-260350" lvl="5" marL="2743200" rtl="0">
              <a:spcBef>
                <a:spcPts val="400"/>
              </a:spcBef>
              <a:spcAft>
                <a:spcPts val="0"/>
              </a:spcAft>
              <a:buClr>
                <a:schemeClr val="accent4"/>
              </a:buClr>
              <a:buSzPts val="500"/>
              <a:buChar char="•"/>
              <a:defRPr>
                <a:solidFill>
                  <a:schemeClr val="accent4"/>
                </a:solidFill>
              </a:defRPr>
            </a:lvl6pPr>
            <a:lvl7pPr indent="-260350" lvl="6" marL="3200400" rtl="0">
              <a:spcBef>
                <a:spcPts val="400"/>
              </a:spcBef>
              <a:spcAft>
                <a:spcPts val="0"/>
              </a:spcAft>
              <a:buClr>
                <a:schemeClr val="accent4"/>
              </a:buClr>
              <a:buSzPts val="500"/>
              <a:buChar char="•"/>
              <a:defRPr>
                <a:solidFill>
                  <a:schemeClr val="accent4"/>
                </a:solidFill>
              </a:defRPr>
            </a:lvl7pPr>
            <a:lvl8pPr indent="-260350" lvl="7" marL="3657600" rtl="0">
              <a:spcBef>
                <a:spcPts val="400"/>
              </a:spcBef>
              <a:spcAft>
                <a:spcPts val="0"/>
              </a:spcAft>
              <a:buClr>
                <a:schemeClr val="accent4"/>
              </a:buClr>
              <a:buSzPts val="500"/>
              <a:buChar char="•"/>
              <a:defRPr>
                <a:solidFill>
                  <a:schemeClr val="accent4"/>
                </a:solidFill>
              </a:defRPr>
            </a:lvl8pPr>
            <a:lvl9pPr indent="-260350" lvl="8" marL="4114800" rtl="0">
              <a:spcBef>
                <a:spcPts val="400"/>
              </a:spcBef>
              <a:spcAft>
                <a:spcPts val="0"/>
              </a:spcAft>
              <a:buClr>
                <a:schemeClr val="accent4"/>
              </a:buClr>
              <a:buSzPts val="500"/>
              <a:buChar char="•"/>
              <a:defRPr>
                <a:solidFill>
                  <a:schemeClr val="accent4"/>
                </a:solidFill>
              </a:defRPr>
            </a:lvl9pPr>
          </a:lstStyle>
          <a:p/>
        </p:txBody>
      </p:sp>
      <p:sp>
        <p:nvSpPr>
          <p:cNvPr id="158" name="Google Shape;158;p23"/>
          <p:cNvSpPr txBox="1"/>
          <p:nvPr>
            <p:ph idx="3" type="subTitle"/>
          </p:nvPr>
        </p:nvSpPr>
        <p:spPr>
          <a:xfrm>
            <a:off x="5335200" y="2233050"/>
            <a:ext cx="2448600" cy="677400"/>
          </a:xfrm>
          <a:prstGeom prst="rect">
            <a:avLst/>
          </a:prstGeom>
        </p:spPr>
        <p:txBody>
          <a:bodyPr anchorCtr="0" anchor="t" bIns="34275" lIns="68575" spcFirstLastPara="1" rIns="68575" wrap="square" tIns="34275">
            <a:normAutofit/>
          </a:bodyPr>
          <a:lstStyle>
            <a:lvl1pPr lvl="0" rtl="0">
              <a:lnSpc>
                <a:spcPct val="100000"/>
              </a:lnSpc>
              <a:spcBef>
                <a:spcPts val="800"/>
              </a:spcBef>
              <a:spcAft>
                <a:spcPts val="0"/>
              </a:spcAft>
              <a:buClr>
                <a:schemeClr val="accent4"/>
              </a:buClr>
              <a:buSzPts val="1000"/>
              <a:buNone/>
              <a:defRPr i="1" sz="1000">
                <a:solidFill>
                  <a:schemeClr val="accent4"/>
                </a:solidFill>
              </a:defRPr>
            </a:lvl1pPr>
            <a:lvl2pPr lvl="1" rtl="0">
              <a:lnSpc>
                <a:spcPct val="100000"/>
              </a:lnSpc>
              <a:spcBef>
                <a:spcPts val="400"/>
              </a:spcBef>
              <a:spcAft>
                <a:spcPts val="0"/>
              </a:spcAft>
              <a:buClr>
                <a:schemeClr val="accent4"/>
              </a:buClr>
              <a:buSzPts val="900"/>
              <a:buNone/>
              <a:defRPr>
                <a:solidFill>
                  <a:schemeClr val="accent4"/>
                </a:solidFill>
              </a:defRPr>
            </a:lvl2pPr>
            <a:lvl3pPr lvl="2" rtl="0">
              <a:lnSpc>
                <a:spcPct val="100000"/>
              </a:lnSpc>
              <a:spcBef>
                <a:spcPts val="400"/>
              </a:spcBef>
              <a:spcAft>
                <a:spcPts val="0"/>
              </a:spcAft>
              <a:buClr>
                <a:schemeClr val="accent4"/>
              </a:buClr>
              <a:buSzPts val="600"/>
              <a:buNone/>
              <a:defRPr>
                <a:solidFill>
                  <a:schemeClr val="accent4"/>
                </a:solidFill>
              </a:defRPr>
            </a:lvl3pPr>
            <a:lvl4pPr lvl="3" rtl="0">
              <a:lnSpc>
                <a:spcPct val="100000"/>
              </a:lnSpc>
              <a:spcBef>
                <a:spcPts val="400"/>
              </a:spcBef>
              <a:spcAft>
                <a:spcPts val="0"/>
              </a:spcAft>
              <a:buClr>
                <a:schemeClr val="accent4"/>
              </a:buClr>
              <a:buSzPts val="500"/>
              <a:buNone/>
              <a:defRPr>
                <a:solidFill>
                  <a:schemeClr val="accent4"/>
                </a:solidFill>
              </a:defRPr>
            </a:lvl4pPr>
            <a:lvl5pPr lvl="4" rtl="0">
              <a:lnSpc>
                <a:spcPct val="100000"/>
              </a:lnSpc>
              <a:spcBef>
                <a:spcPts val="400"/>
              </a:spcBef>
              <a:spcAft>
                <a:spcPts val="0"/>
              </a:spcAft>
              <a:buClr>
                <a:schemeClr val="accent4"/>
              </a:buClr>
              <a:buSzPts val="500"/>
              <a:buNone/>
              <a:defRPr>
                <a:solidFill>
                  <a:schemeClr val="accent4"/>
                </a:solidFill>
              </a:defRPr>
            </a:lvl5pPr>
            <a:lvl6pPr lvl="5" rtl="0">
              <a:lnSpc>
                <a:spcPct val="100000"/>
              </a:lnSpc>
              <a:spcBef>
                <a:spcPts val="400"/>
              </a:spcBef>
              <a:spcAft>
                <a:spcPts val="0"/>
              </a:spcAft>
              <a:buClr>
                <a:schemeClr val="accent4"/>
              </a:buClr>
              <a:buSzPts val="500"/>
              <a:buNone/>
              <a:defRPr>
                <a:solidFill>
                  <a:schemeClr val="accent4"/>
                </a:solidFill>
              </a:defRPr>
            </a:lvl6pPr>
            <a:lvl7pPr lvl="6" rtl="0">
              <a:lnSpc>
                <a:spcPct val="100000"/>
              </a:lnSpc>
              <a:spcBef>
                <a:spcPts val="400"/>
              </a:spcBef>
              <a:spcAft>
                <a:spcPts val="0"/>
              </a:spcAft>
              <a:buClr>
                <a:schemeClr val="accent4"/>
              </a:buClr>
              <a:buSzPts val="500"/>
              <a:buNone/>
              <a:defRPr>
                <a:solidFill>
                  <a:schemeClr val="accent4"/>
                </a:solidFill>
              </a:defRPr>
            </a:lvl7pPr>
            <a:lvl8pPr lvl="7" rtl="0">
              <a:lnSpc>
                <a:spcPct val="100000"/>
              </a:lnSpc>
              <a:spcBef>
                <a:spcPts val="400"/>
              </a:spcBef>
              <a:spcAft>
                <a:spcPts val="0"/>
              </a:spcAft>
              <a:buClr>
                <a:schemeClr val="accent4"/>
              </a:buClr>
              <a:buSzPts val="500"/>
              <a:buNone/>
              <a:defRPr>
                <a:solidFill>
                  <a:schemeClr val="accent4"/>
                </a:solidFill>
              </a:defRPr>
            </a:lvl8pPr>
            <a:lvl9pPr lvl="8" rtl="0">
              <a:lnSpc>
                <a:spcPct val="100000"/>
              </a:lnSpc>
              <a:spcBef>
                <a:spcPts val="400"/>
              </a:spcBef>
              <a:spcAft>
                <a:spcPts val="0"/>
              </a:spcAft>
              <a:buClr>
                <a:schemeClr val="accent4"/>
              </a:buClr>
              <a:buSzPts val="500"/>
              <a:buNone/>
              <a:defRPr>
                <a:solidFill>
                  <a:schemeClr val="accent4"/>
                </a:solidFill>
              </a:defRPr>
            </a:lvl9pPr>
          </a:lstStyle>
          <a:p/>
        </p:txBody>
      </p:sp>
      <p:cxnSp>
        <p:nvCxnSpPr>
          <p:cNvPr id="159" name="Google Shape;159;p23"/>
          <p:cNvCxnSpPr/>
          <p:nvPr/>
        </p:nvCxnSpPr>
        <p:spPr>
          <a:xfrm>
            <a:off x="4572000" y="1207050"/>
            <a:ext cx="0" cy="3308400"/>
          </a:xfrm>
          <a:prstGeom prst="straightConnector1">
            <a:avLst/>
          </a:prstGeom>
          <a:noFill/>
          <a:ln cap="flat" cmpd="sng" w="9525">
            <a:solidFill>
              <a:schemeClr val="accent4"/>
            </a:solidFill>
            <a:prstDash val="solid"/>
            <a:round/>
            <a:headEnd len="med" w="med" type="none"/>
            <a:tailEnd len="med" w="med" type="none"/>
          </a:ln>
        </p:spPr>
      </p:cxnSp>
      <p:cxnSp>
        <p:nvCxnSpPr>
          <p:cNvPr id="160" name="Google Shape;160;p23"/>
          <p:cNvCxnSpPr/>
          <p:nvPr/>
        </p:nvCxnSpPr>
        <p:spPr>
          <a:xfrm>
            <a:off x="307600" y="761144"/>
            <a:ext cx="8508600" cy="0"/>
          </a:xfrm>
          <a:prstGeom prst="straightConnector1">
            <a:avLst/>
          </a:prstGeom>
          <a:noFill/>
          <a:ln cap="flat" cmpd="sng" w="9525">
            <a:solidFill>
              <a:schemeClr val="accent4"/>
            </a:solidFill>
            <a:prstDash val="solid"/>
            <a:round/>
            <a:headEnd len="med" w="med" type="none"/>
            <a:tailEnd len="med" w="med" type="none"/>
          </a:ln>
        </p:spPr>
      </p:cxnSp>
      <p:sp>
        <p:nvSpPr>
          <p:cNvPr id="161" name="Google Shape;161;p23"/>
          <p:cNvSpPr txBox="1"/>
          <p:nvPr>
            <p:ph type="title"/>
          </p:nvPr>
        </p:nvSpPr>
        <p:spPr>
          <a:xfrm>
            <a:off x="288950" y="261125"/>
            <a:ext cx="5260500" cy="456600"/>
          </a:xfrm>
          <a:prstGeom prst="rect">
            <a:avLst/>
          </a:prstGeom>
          <a:noFill/>
        </p:spPr>
        <p:txBody>
          <a:bodyPr anchorCtr="0" anchor="t" bIns="34275" lIns="68575" spcFirstLastPara="1" rIns="68575" wrap="square" tIns="34275">
            <a:normAutofit/>
          </a:bodyPr>
          <a:lstStyle>
            <a:lvl1pPr lvl="0" rtl="0">
              <a:spcBef>
                <a:spcPts val="0"/>
              </a:spcBef>
              <a:spcAft>
                <a:spcPts val="0"/>
              </a:spcAft>
              <a:buClr>
                <a:schemeClr val="accent4"/>
              </a:buClr>
              <a:buSzPts val="2400"/>
              <a:buNone/>
              <a:defRPr b="1" sz="2400">
                <a:solidFill>
                  <a:schemeClr val="accent4"/>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62" name="Google Shape;162;p23"/>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accent5"/>
                </a:solidFill>
                <a:latin typeface="Work Sans"/>
                <a:ea typeface="Work Sans"/>
                <a:cs typeface="Work Sans"/>
                <a:sym typeface="Work Sans"/>
              </a:rPr>
              <a:t>livingsecurity.com</a:t>
            </a:r>
            <a:endParaRPr sz="800">
              <a:solidFill>
                <a:schemeClr val="accent5"/>
              </a:solidFill>
              <a:latin typeface="Work Sans"/>
              <a:ea typeface="Work Sans"/>
              <a:cs typeface="Work Sans"/>
              <a:sym typeface="Work Sans"/>
            </a:endParaRPr>
          </a:p>
        </p:txBody>
      </p:sp>
      <p:pic>
        <p:nvPicPr>
          <p:cNvPr id="163" name="Google Shape;163;p23"/>
          <p:cNvPicPr preferRelativeResize="0"/>
          <p:nvPr/>
        </p:nvPicPr>
        <p:blipFill rotWithShape="1">
          <a:blip r:embed="rId2">
            <a:alphaModFix/>
          </a:blip>
          <a:srcRect b="11016" l="0" r="0" t="11016"/>
          <a:stretch/>
        </p:blipFill>
        <p:spPr>
          <a:xfrm>
            <a:off x="216572" y="4748658"/>
            <a:ext cx="1095599" cy="273900"/>
          </a:xfrm>
          <a:prstGeom prst="rect">
            <a:avLst/>
          </a:prstGeom>
          <a:noFill/>
          <a:ln>
            <a:noFill/>
          </a:ln>
        </p:spPr>
      </p:pic>
      <p:sp>
        <p:nvSpPr>
          <p:cNvPr id="164" name="Google Shape;164;p23"/>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accent4"/>
                </a:solidFill>
                <a:latin typeface="Work Sans"/>
                <a:ea typeface="Work Sans"/>
                <a:cs typeface="Work Sans"/>
                <a:sym typeface="Work Sans"/>
              </a:rPr>
              <a:t>Confidential</a:t>
            </a:r>
            <a:endParaRPr sz="800">
              <a:solidFill>
                <a:schemeClr val="accent4"/>
              </a:solidFill>
              <a:latin typeface="Work Sans"/>
              <a:ea typeface="Work Sans"/>
              <a:cs typeface="Work Sans"/>
              <a:sym typeface="Work Sans"/>
            </a:endParaRPr>
          </a:p>
        </p:txBody>
      </p:sp>
      <p:sp>
        <p:nvSpPr>
          <p:cNvPr id="165" name="Google Shape;165;p23"/>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chemeClr val="accent4"/>
                </a:solidFill>
                <a:latin typeface="Work Sans"/>
                <a:ea typeface="Work Sans"/>
                <a:cs typeface="Work Sans"/>
                <a:sym typeface="Work Sans"/>
              </a:rPr>
              <a:t>‹#›</a:t>
            </a:fld>
            <a:endParaRPr sz="800">
              <a:solidFill>
                <a:schemeClr val="accent4"/>
              </a:solidFill>
              <a:latin typeface="Work Sans"/>
              <a:ea typeface="Work Sans"/>
              <a:cs typeface="Work Sans"/>
              <a:sym typeface="Work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11">
    <p:spTree>
      <p:nvGrpSpPr>
        <p:cNvPr id="166" name="Shape 166"/>
        <p:cNvGrpSpPr/>
        <p:nvPr/>
      </p:nvGrpSpPr>
      <p:grpSpPr>
        <a:xfrm>
          <a:off x="0" y="0"/>
          <a:ext cx="0" cy="0"/>
          <a:chOff x="0" y="0"/>
          <a:chExt cx="0" cy="0"/>
        </a:xfrm>
      </p:grpSpPr>
      <p:cxnSp>
        <p:nvCxnSpPr>
          <p:cNvPr id="167" name="Google Shape;167;p24"/>
          <p:cNvCxnSpPr/>
          <p:nvPr/>
        </p:nvCxnSpPr>
        <p:spPr>
          <a:xfrm>
            <a:off x="307600" y="761144"/>
            <a:ext cx="8508600" cy="0"/>
          </a:xfrm>
          <a:prstGeom prst="straightConnector1">
            <a:avLst/>
          </a:prstGeom>
          <a:noFill/>
          <a:ln cap="flat" cmpd="sng" w="9525">
            <a:solidFill>
              <a:schemeClr val="lt1"/>
            </a:solidFill>
            <a:prstDash val="solid"/>
            <a:round/>
            <a:headEnd len="med" w="med" type="none"/>
            <a:tailEnd len="med" w="med" type="none"/>
          </a:ln>
        </p:spPr>
      </p:cxnSp>
      <p:sp>
        <p:nvSpPr>
          <p:cNvPr id="168" name="Google Shape;168;p24"/>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1400"/>
              <a:buNone/>
              <a:defRPr b="0">
                <a:solidFill>
                  <a:schemeClr val="dk1"/>
                </a:solidFill>
              </a:defRPr>
            </a:lvl2pPr>
            <a:lvl3pPr lvl="2" rtl="0">
              <a:spcBef>
                <a:spcPts val="0"/>
              </a:spcBef>
              <a:spcAft>
                <a:spcPts val="0"/>
              </a:spcAft>
              <a:buClr>
                <a:schemeClr val="dk1"/>
              </a:buClr>
              <a:buSzPts val="1400"/>
              <a:buNone/>
              <a:defRPr b="0">
                <a:solidFill>
                  <a:schemeClr val="dk1"/>
                </a:solidFill>
              </a:defRPr>
            </a:lvl3pPr>
            <a:lvl4pPr lvl="3" rtl="0">
              <a:spcBef>
                <a:spcPts val="0"/>
              </a:spcBef>
              <a:spcAft>
                <a:spcPts val="0"/>
              </a:spcAft>
              <a:buClr>
                <a:schemeClr val="dk1"/>
              </a:buClr>
              <a:buSzPts val="1400"/>
              <a:buNone/>
              <a:defRPr b="0">
                <a:solidFill>
                  <a:schemeClr val="dk1"/>
                </a:solidFill>
              </a:defRPr>
            </a:lvl4pPr>
            <a:lvl5pPr lvl="4" rtl="0">
              <a:spcBef>
                <a:spcPts val="0"/>
              </a:spcBef>
              <a:spcAft>
                <a:spcPts val="0"/>
              </a:spcAft>
              <a:buClr>
                <a:schemeClr val="dk1"/>
              </a:buClr>
              <a:buSzPts val="1400"/>
              <a:buNone/>
              <a:defRPr b="0">
                <a:solidFill>
                  <a:schemeClr val="dk1"/>
                </a:solidFill>
              </a:defRPr>
            </a:lvl5pPr>
            <a:lvl6pPr lvl="5" rtl="0">
              <a:spcBef>
                <a:spcPts val="0"/>
              </a:spcBef>
              <a:spcAft>
                <a:spcPts val="0"/>
              </a:spcAft>
              <a:buClr>
                <a:schemeClr val="dk1"/>
              </a:buClr>
              <a:buSzPts val="1400"/>
              <a:buNone/>
              <a:defRPr b="0">
                <a:solidFill>
                  <a:schemeClr val="dk1"/>
                </a:solidFill>
              </a:defRPr>
            </a:lvl6pPr>
            <a:lvl7pPr lvl="6" rtl="0">
              <a:spcBef>
                <a:spcPts val="0"/>
              </a:spcBef>
              <a:spcAft>
                <a:spcPts val="0"/>
              </a:spcAft>
              <a:buClr>
                <a:schemeClr val="dk1"/>
              </a:buClr>
              <a:buSzPts val="1400"/>
              <a:buNone/>
              <a:defRPr b="0">
                <a:solidFill>
                  <a:schemeClr val="dk1"/>
                </a:solidFill>
              </a:defRPr>
            </a:lvl7pPr>
            <a:lvl8pPr lvl="7" rtl="0">
              <a:spcBef>
                <a:spcPts val="0"/>
              </a:spcBef>
              <a:spcAft>
                <a:spcPts val="0"/>
              </a:spcAft>
              <a:buClr>
                <a:schemeClr val="dk1"/>
              </a:buClr>
              <a:buSzPts val="1400"/>
              <a:buNone/>
              <a:defRPr b="0">
                <a:solidFill>
                  <a:schemeClr val="dk1"/>
                </a:solidFill>
              </a:defRPr>
            </a:lvl8pPr>
            <a:lvl9pPr lvl="8" rtl="0">
              <a:spcBef>
                <a:spcPts val="0"/>
              </a:spcBef>
              <a:spcAft>
                <a:spcPts val="0"/>
              </a:spcAft>
              <a:buClr>
                <a:schemeClr val="dk1"/>
              </a:buClr>
              <a:buSzPts val="1400"/>
              <a:buNone/>
              <a:defRPr b="0">
                <a:solidFill>
                  <a:schemeClr val="dk1"/>
                </a:solidFill>
              </a:defRPr>
            </a:lvl9pPr>
          </a:lstStyle>
          <a:p/>
        </p:txBody>
      </p:sp>
      <p:sp>
        <p:nvSpPr>
          <p:cNvPr id="169" name="Google Shape;169;p24"/>
          <p:cNvSpPr/>
          <p:nvPr/>
        </p:nvSpPr>
        <p:spPr>
          <a:xfrm>
            <a:off x="436325" y="932050"/>
            <a:ext cx="4135500" cy="3711000"/>
          </a:xfrm>
          <a:prstGeom prst="roundRect">
            <a:avLst>
              <a:gd fmla="val 2948"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15">
    <p:spTree>
      <p:nvGrpSpPr>
        <p:cNvPr id="170" name="Shape 170"/>
        <p:cNvGrpSpPr/>
        <p:nvPr/>
      </p:nvGrpSpPr>
      <p:grpSpPr>
        <a:xfrm>
          <a:off x="0" y="0"/>
          <a:ext cx="0" cy="0"/>
          <a:chOff x="0" y="0"/>
          <a:chExt cx="0" cy="0"/>
        </a:xfrm>
      </p:grpSpPr>
      <p:sp>
        <p:nvSpPr>
          <p:cNvPr id="171" name="Google Shape;171;p25"/>
          <p:cNvSpPr/>
          <p:nvPr>
            <p:ph idx="2" type="pic"/>
          </p:nvPr>
        </p:nvSpPr>
        <p:spPr>
          <a:xfrm>
            <a:off x="777800" y="559650"/>
            <a:ext cx="7602900" cy="4031400"/>
          </a:xfrm>
          <a:prstGeom prst="roundRect">
            <a:avLst>
              <a:gd fmla="val 2588" name="adj"/>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Only">
  <p:cSld name="CUSTOM_1">
    <p:spTree>
      <p:nvGrpSpPr>
        <p:cNvPr id="172" name="Shape 17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Only - Light">
  <p:cSld name="CUSTOM_1_1">
    <p:bg>
      <p:bgPr>
        <a:solidFill>
          <a:schemeClr val="dk1"/>
        </a:solidFill>
      </p:bgPr>
    </p:bg>
    <p:spTree>
      <p:nvGrpSpPr>
        <p:cNvPr id="173" name="Shape 173"/>
        <p:cNvGrpSpPr/>
        <p:nvPr/>
      </p:nvGrpSpPr>
      <p:grpSpPr>
        <a:xfrm>
          <a:off x="0" y="0"/>
          <a:ext cx="0" cy="0"/>
          <a:chOff x="0" y="0"/>
          <a:chExt cx="0" cy="0"/>
        </a:xfrm>
      </p:grpSpPr>
      <p:sp>
        <p:nvSpPr>
          <p:cNvPr id="174" name="Google Shape;174;p27"/>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accent5"/>
                </a:solidFill>
                <a:latin typeface="Work Sans"/>
                <a:ea typeface="Work Sans"/>
                <a:cs typeface="Work Sans"/>
                <a:sym typeface="Work Sans"/>
              </a:rPr>
              <a:t>livingsecurity.com</a:t>
            </a:r>
            <a:endParaRPr sz="800">
              <a:solidFill>
                <a:schemeClr val="accent5"/>
              </a:solidFill>
              <a:latin typeface="Work Sans"/>
              <a:ea typeface="Work Sans"/>
              <a:cs typeface="Work Sans"/>
              <a:sym typeface="Work Sans"/>
            </a:endParaRPr>
          </a:p>
        </p:txBody>
      </p:sp>
      <p:pic>
        <p:nvPicPr>
          <p:cNvPr id="175" name="Google Shape;175;p27"/>
          <p:cNvPicPr preferRelativeResize="0"/>
          <p:nvPr/>
        </p:nvPicPr>
        <p:blipFill rotWithShape="1">
          <a:blip r:embed="rId2">
            <a:alphaModFix/>
          </a:blip>
          <a:srcRect b="11016" l="0" r="0" t="11016"/>
          <a:stretch/>
        </p:blipFill>
        <p:spPr>
          <a:xfrm>
            <a:off x="216572" y="4748658"/>
            <a:ext cx="1095599" cy="273900"/>
          </a:xfrm>
          <a:prstGeom prst="rect">
            <a:avLst/>
          </a:prstGeom>
          <a:noFill/>
          <a:ln>
            <a:noFill/>
          </a:ln>
        </p:spPr>
      </p:pic>
      <p:sp>
        <p:nvSpPr>
          <p:cNvPr id="176" name="Google Shape;176;p27"/>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accent4"/>
                </a:solidFill>
                <a:latin typeface="Work Sans"/>
                <a:ea typeface="Work Sans"/>
                <a:cs typeface="Work Sans"/>
                <a:sym typeface="Work Sans"/>
              </a:rPr>
              <a:t>Confidential</a:t>
            </a:r>
            <a:endParaRPr sz="800">
              <a:solidFill>
                <a:schemeClr val="accent4"/>
              </a:solidFill>
              <a:latin typeface="Work Sans"/>
              <a:ea typeface="Work Sans"/>
              <a:cs typeface="Work Sans"/>
              <a:sym typeface="Work Sans"/>
            </a:endParaRPr>
          </a:p>
        </p:txBody>
      </p:sp>
      <p:sp>
        <p:nvSpPr>
          <p:cNvPr id="177" name="Google Shape;177;p27"/>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chemeClr val="accent4"/>
                </a:solidFill>
                <a:latin typeface="Work Sans"/>
                <a:ea typeface="Work Sans"/>
                <a:cs typeface="Work Sans"/>
                <a:sym typeface="Work Sans"/>
              </a:rPr>
              <a:t>‹#›</a:t>
            </a:fld>
            <a:endParaRPr sz="800">
              <a:solidFill>
                <a:schemeClr val="accent4"/>
              </a:solidFill>
              <a:latin typeface="Work Sans"/>
              <a:ea typeface="Work Sans"/>
              <a:cs typeface="Work Sans"/>
              <a:sym typeface="Work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8"/>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228600" lvl="0" marL="457200" rtl="0">
              <a:spcBef>
                <a:spcPts val="800"/>
              </a:spcBef>
              <a:spcAft>
                <a:spcPts val="0"/>
              </a:spcAft>
              <a:buSzPts val="1200"/>
              <a:buNone/>
              <a:defRPr/>
            </a:lvl1pPr>
            <a:lvl2pPr indent="-228600" lvl="1" marL="914400" rtl="0">
              <a:spcBef>
                <a:spcPts val="400"/>
              </a:spcBef>
              <a:spcAft>
                <a:spcPts val="0"/>
              </a:spcAft>
              <a:buSzPts val="900"/>
              <a:buNone/>
              <a:defRPr/>
            </a:lvl2pPr>
            <a:lvl3pPr indent="-228600" lvl="2" marL="1371600" rtl="0">
              <a:spcBef>
                <a:spcPts val="400"/>
              </a:spcBef>
              <a:spcAft>
                <a:spcPts val="0"/>
              </a:spcAft>
              <a:buSzPts val="600"/>
              <a:buNone/>
              <a:defRPr/>
            </a:lvl3pPr>
            <a:lvl4pPr indent="-228600" lvl="3" marL="1828800" rtl="0">
              <a:spcBef>
                <a:spcPts val="400"/>
              </a:spcBef>
              <a:spcAft>
                <a:spcPts val="0"/>
              </a:spcAft>
              <a:buSzPts val="500"/>
              <a:buNone/>
              <a:defRPr/>
            </a:lvl4pPr>
            <a:lvl5pPr indent="-228600" lvl="4" marL="2286000" rtl="0">
              <a:spcBef>
                <a:spcPts val="400"/>
              </a:spcBef>
              <a:spcAft>
                <a:spcPts val="0"/>
              </a:spcAft>
              <a:buSzPts val="500"/>
              <a:buNone/>
              <a:defRPr/>
            </a:lvl5pPr>
            <a:lvl6pPr indent="-260350" lvl="5" marL="2743200" rtl="0">
              <a:spcBef>
                <a:spcPts val="400"/>
              </a:spcBef>
              <a:spcAft>
                <a:spcPts val="0"/>
              </a:spcAft>
              <a:buSzPts val="500"/>
              <a:buChar char="•"/>
              <a:defRPr/>
            </a:lvl6pPr>
            <a:lvl7pPr indent="-260350" lvl="6" marL="3200400" rtl="0">
              <a:spcBef>
                <a:spcPts val="400"/>
              </a:spcBef>
              <a:spcAft>
                <a:spcPts val="0"/>
              </a:spcAft>
              <a:buSzPts val="500"/>
              <a:buChar char="•"/>
              <a:defRPr/>
            </a:lvl7pPr>
            <a:lvl8pPr indent="-260350" lvl="7" marL="3657600" rtl="0">
              <a:spcBef>
                <a:spcPts val="400"/>
              </a:spcBef>
              <a:spcAft>
                <a:spcPts val="0"/>
              </a:spcAft>
              <a:buSzPts val="500"/>
              <a:buChar char="•"/>
              <a:defRPr/>
            </a:lvl8pPr>
            <a:lvl9pPr indent="-260350" lvl="8" marL="4114800" rtl="0">
              <a:spcBef>
                <a:spcPts val="400"/>
              </a:spcBef>
              <a:spcAft>
                <a:spcPts val="0"/>
              </a:spcAft>
              <a:buSzPts val="500"/>
              <a:buChar char="•"/>
              <a:defRPr/>
            </a:lvl9pPr>
          </a:lstStyle>
          <a:p/>
        </p:txBody>
      </p:sp>
      <p:sp>
        <p:nvSpPr>
          <p:cNvPr id="181" name="Google Shape;181;p2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3">
  <p:cSld name="01_2_1">
    <p:spTree>
      <p:nvGrpSpPr>
        <p:cNvPr id="22" name="Shape 22"/>
        <p:cNvGrpSpPr/>
        <p:nvPr/>
      </p:nvGrpSpPr>
      <p:grpSpPr>
        <a:xfrm>
          <a:off x="0" y="0"/>
          <a:ext cx="0" cy="0"/>
          <a:chOff x="0" y="0"/>
          <a:chExt cx="0" cy="0"/>
        </a:xfrm>
      </p:grpSpPr>
      <p:sp>
        <p:nvSpPr>
          <p:cNvPr id="23" name="Google Shape;23;p4"/>
          <p:cNvSpPr txBox="1"/>
          <p:nvPr>
            <p:ph type="title"/>
          </p:nvPr>
        </p:nvSpPr>
        <p:spPr>
          <a:xfrm>
            <a:off x="625225" y="1024675"/>
            <a:ext cx="2995800" cy="1832400"/>
          </a:xfrm>
          <a:prstGeom prst="rect">
            <a:avLst/>
          </a:prstGeom>
        </p:spPr>
        <p:txBody>
          <a:bodyPr anchorCtr="0" anchor="t" bIns="34275" lIns="68575" spcFirstLastPara="1" rIns="68575" wrap="square" tIns="34275">
            <a:normAutofit/>
          </a:bodyPr>
          <a:lstStyle>
            <a:lvl1pPr lvl="0" rtl="0">
              <a:spcBef>
                <a:spcPts val="0"/>
              </a:spcBef>
              <a:spcAft>
                <a:spcPts val="0"/>
              </a:spcAft>
              <a:buClr>
                <a:schemeClr val="dk1"/>
              </a:buClr>
              <a:buSzPts val="2800"/>
              <a:buFont typeface="Work Sans Black"/>
              <a:buNone/>
              <a:defRPr sz="2800">
                <a:solidFill>
                  <a:schemeClr val="dk1"/>
                </a:solidFill>
                <a:latin typeface="Work Sans Black"/>
                <a:ea typeface="Work Sans Black"/>
                <a:cs typeface="Work Sans Black"/>
                <a:sym typeface="Work Sans Black"/>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pic>
        <p:nvPicPr>
          <p:cNvPr id="24" name="Google Shape;24;p4"/>
          <p:cNvPicPr preferRelativeResize="0"/>
          <p:nvPr/>
        </p:nvPicPr>
        <p:blipFill>
          <a:blip r:embed="rId2">
            <a:alphaModFix/>
          </a:blip>
          <a:stretch>
            <a:fillRect/>
          </a:stretch>
        </p:blipFill>
        <p:spPr>
          <a:xfrm rot="10800000">
            <a:off x="2018497" y="2026038"/>
            <a:ext cx="6720701" cy="31174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age 1">
  <p:cSld name="01_1">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4357" l="0" r="5069" t="711"/>
          <a:stretch/>
        </p:blipFill>
        <p:spPr>
          <a:xfrm>
            <a:off x="-100" y="0"/>
            <a:ext cx="9144100" cy="5143499"/>
          </a:xfrm>
          <a:prstGeom prst="rect">
            <a:avLst/>
          </a:prstGeom>
          <a:noFill/>
          <a:ln>
            <a:noFill/>
          </a:ln>
        </p:spPr>
      </p:pic>
      <p:sp>
        <p:nvSpPr>
          <p:cNvPr id="27" name="Google Shape;27;p5"/>
          <p:cNvSpPr txBox="1"/>
          <p:nvPr>
            <p:ph type="title"/>
          </p:nvPr>
        </p:nvSpPr>
        <p:spPr>
          <a:xfrm>
            <a:off x="1298200" y="2223050"/>
            <a:ext cx="6547500" cy="633900"/>
          </a:xfrm>
          <a:prstGeom prst="rect">
            <a:avLst/>
          </a:prstGeom>
        </p:spPr>
        <p:txBody>
          <a:bodyPr anchorCtr="0" anchor="t" bIns="34275" lIns="68575" spcFirstLastPara="1" rIns="68575" wrap="square" tIns="34275">
            <a:normAutofit/>
          </a:bodyPr>
          <a:lstStyle>
            <a:lvl1pPr lvl="0" rtl="0" algn="ctr">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28" name="Google Shape;28;p5"/>
          <p:cNvPicPr preferRelativeResize="0"/>
          <p:nvPr/>
        </p:nvPicPr>
        <p:blipFill>
          <a:blip r:embed="rId3">
            <a:alphaModFix/>
          </a:blip>
          <a:stretch>
            <a:fillRect/>
          </a:stretch>
        </p:blipFill>
        <p:spPr>
          <a:xfrm rot="10800000">
            <a:off x="-3842768" y="1554384"/>
            <a:ext cx="7756227" cy="3597800"/>
          </a:xfrm>
          <a:prstGeom prst="rect">
            <a:avLst/>
          </a:prstGeom>
          <a:noFill/>
          <a:ln>
            <a:noFill/>
          </a:ln>
        </p:spPr>
      </p:pic>
      <p:sp>
        <p:nvSpPr>
          <p:cNvPr id="29" name="Google Shape;29;p5"/>
          <p:cNvSpPr txBox="1"/>
          <p:nvPr>
            <p:ph idx="1" type="subTitle"/>
          </p:nvPr>
        </p:nvSpPr>
        <p:spPr>
          <a:xfrm>
            <a:off x="1979900" y="2735375"/>
            <a:ext cx="5166900" cy="382200"/>
          </a:xfrm>
          <a:prstGeom prst="rect">
            <a:avLst/>
          </a:prstGeom>
        </p:spPr>
        <p:txBody>
          <a:bodyPr anchorCtr="0" anchor="t" bIns="34275" lIns="68575" spcFirstLastPara="1" rIns="68575" wrap="square" tIns="34275">
            <a:normAutofit/>
          </a:bodyPr>
          <a:lstStyle>
            <a:lvl1pPr lvl="0" algn="ctr">
              <a:spcBef>
                <a:spcPts val="800"/>
              </a:spcBef>
              <a:spcAft>
                <a:spcPts val="0"/>
              </a:spcAft>
              <a:buSzPts val="1200"/>
              <a:buNone/>
              <a:defRPr/>
            </a:lvl1pPr>
            <a:lvl2pPr lvl="1">
              <a:spcBef>
                <a:spcPts val="400"/>
              </a:spcBef>
              <a:spcAft>
                <a:spcPts val="0"/>
              </a:spcAft>
              <a:buSzPts val="900"/>
              <a:buNone/>
              <a:defRPr/>
            </a:lvl2pPr>
            <a:lvl3pPr lvl="2">
              <a:spcBef>
                <a:spcPts val="400"/>
              </a:spcBef>
              <a:spcAft>
                <a:spcPts val="0"/>
              </a:spcAft>
              <a:buSzPts val="600"/>
              <a:buNone/>
              <a:defRPr/>
            </a:lvl3pPr>
            <a:lvl4pPr lvl="3">
              <a:spcBef>
                <a:spcPts val="400"/>
              </a:spcBef>
              <a:spcAft>
                <a:spcPts val="0"/>
              </a:spcAft>
              <a:buSzPts val="500"/>
              <a:buNone/>
              <a:defRPr/>
            </a:lvl4pPr>
            <a:lvl5pPr lvl="4">
              <a:spcBef>
                <a:spcPts val="400"/>
              </a:spcBef>
              <a:spcAft>
                <a:spcPts val="0"/>
              </a:spcAft>
              <a:buSzPts val="500"/>
              <a:buNone/>
              <a:defRPr/>
            </a:lvl5pPr>
            <a:lvl6pPr lvl="5">
              <a:spcBef>
                <a:spcPts val="400"/>
              </a:spcBef>
              <a:spcAft>
                <a:spcPts val="0"/>
              </a:spcAft>
              <a:buSzPts val="500"/>
              <a:buNone/>
              <a:defRPr/>
            </a:lvl6pPr>
            <a:lvl7pPr lvl="6">
              <a:spcBef>
                <a:spcPts val="400"/>
              </a:spcBef>
              <a:spcAft>
                <a:spcPts val="0"/>
              </a:spcAft>
              <a:buSzPts val="500"/>
              <a:buNone/>
              <a:defRPr/>
            </a:lvl7pPr>
            <a:lvl8pPr lvl="7">
              <a:spcBef>
                <a:spcPts val="400"/>
              </a:spcBef>
              <a:spcAft>
                <a:spcPts val="0"/>
              </a:spcAft>
              <a:buSzPts val="500"/>
              <a:buNone/>
              <a:defRPr/>
            </a:lvl8pPr>
            <a:lvl9pPr lvl="8">
              <a:spcBef>
                <a:spcPts val="400"/>
              </a:spcBef>
              <a:spcAft>
                <a:spcPts val="0"/>
              </a:spcAft>
              <a:buSzPts val="500"/>
              <a:buNone/>
              <a:defRPr/>
            </a:lvl9pPr>
          </a:lstStyle>
          <a:p/>
        </p:txBody>
      </p:sp>
      <p:pic>
        <p:nvPicPr>
          <p:cNvPr id="30" name="Google Shape;30;p5"/>
          <p:cNvPicPr preferRelativeResize="0"/>
          <p:nvPr/>
        </p:nvPicPr>
        <p:blipFill rotWithShape="1">
          <a:blip r:embed="rId4">
            <a:alphaModFix/>
          </a:blip>
          <a:srcRect b="0" l="0" r="0" t="0"/>
          <a:stretch/>
        </p:blipFill>
        <p:spPr>
          <a:xfrm>
            <a:off x="3973030" y="1080033"/>
            <a:ext cx="1197824" cy="1197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age 2">
  <p:cSld name="01_1_1">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00" y="0"/>
            <a:ext cx="9144101" cy="5143503"/>
          </a:xfrm>
          <a:prstGeom prst="rect">
            <a:avLst/>
          </a:prstGeom>
          <a:noFill/>
          <a:ln>
            <a:noFill/>
          </a:ln>
        </p:spPr>
      </p:pic>
      <p:sp>
        <p:nvSpPr>
          <p:cNvPr id="33" name="Google Shape;33;p6"/>
          <p:cNvSpPr txBox="1"/>
          <p:nvPr>
            <p:ph type="title"/>
          </p:nvPr>
        </p:nvSpPr>
        <p:spPr>
          <a:xfrm>
            <a:off x="1298200" y="2223050"/>
            <a:ext cx="6547500" cy="633900"/>
          </a:xfrm>
          <a:prstGeom prst="rect">
            <a:avLst/>
          </a:prstGeom>
        </p:spPr>
        <p:txBody>
          <a:bodyPr anchorCtr="0" anchor="t" bIns="34275" lIns="68575" spcFirstLastPara="1" rIns="68575" wrap="square" tIns="34275">
            <a:normAutofit/>
          </a:bodyPr>
          <a:lstStyle>
            <a:lvl1pPr lvl="0" rtl="0" algn="ctr">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34" name="Google Shape;34;p6"/>
          <p:cNvPicPr preferRelativeResize="0"/>
          <p:nvPr/>
        </p:nvPicPr>
        <p:blipFill>
          <a:blip r:embed="rId3">
            <a:alphaModFix/>
          </a:blip>
          <a:stretch>
            <a:fillRect/>
          </a:stretch>
        </p:blipFill>
        <p:spPr>
          <a:xfrm rot="10800000">
            <a:off x="-3842772" y="2040676"/>
            <a:ext cx="6707948" cy="3111499"/>
          </a:xfrm>
          <a:prstGeom prst="rect">
            <a:avLst/>
          </a:prstGeom>
          <a:noFill/>
          <a:ln>
            <a:noFill/>
          </a:ln>
        </p:spPr>
      </p:pic>
      <p:sp>
        <p:nvSpPr>
          <p:cNvPr id="35" name="Google Shape;35;p6"/>
          <p:cNvSpPr txBox="1"/>
          <p:nvPr>
            <p:ph idx="1" type="subTitle"/>
          </p:nvPr>
        </p:nvSpPr>
        <p:spPr>
          <a:xfrm>
            <a:off x="1979900" y="2735375"/>
            <a:ext cx="5166900" cy="382200"/>
          </a:xfrm>
          <a:prstGeom prst="rect">
            <a:avLst/>
          </a:prstGeom>
        </p:spPr>
        <p:txBody>
          <a:bodyPr anchorCtr="0" anchor="t" bIns="34275" lIns="68575" spcFirstLastPara="1" rIns="68575" wrap="square" tIns="34275">
            <a:normAutofit/>
          </a:bodyPr>
          <a:lstStyle>
            <a:lvl1pPr lvl="0" rtl="0" algn="ctr">
              <a:spcBef>
                <a:spcPts val="800"/>
              </a:spcBef>
              <a:spcAft>
                <a:spcPts val="0"/>
              </a:spcAft>
              <a:buSzPts val="1200"/>
              <a:buNone/>
              <a:defRPr/>
            </a:lvl1pPr>
            <a:lvl2pPr lvl="1" rtl="0">
              <a:spcBef>
                <a:spcPts val="400"/>
              </a:spcBef>
              <a:spcAft>
                <a:spcPts val="0"/>
              </a:spcAft>
              <a:buSzPts val="900"/>
              <a:buNone/>
              <a:defRPr/>
            </a:lvl2pPr>
            <a:lvl3pPr lvl="2" rtl="0">
              <a:spcBef>
                <a:spcPts val="400"/>
              </a:spcBef>
              <a:spcAft>
                <a:spcPts val="0"/>
              </a:spcAft>
              <a:buSzPts val="600"/>
              <a:buNone/>
              <a:defRPr/>
            </a:lvl3pPr>
            <a:lvl4pPr lvl="3" rtl="0">
              <a:spcBef>
                <a:spcPts val="400"/>
              </a:spcBef>
              <a:spcAft>
                <a:spcPts val="0"/>
              </a:spcAft>
              <a:buSzPts val="500"/>
              <a:buNone/>
              <a:defRPr/>
            </a:lvl4pPr>
            <a:lvl5pPr lvl="4" rtl="0">
              <a:spcBef>
                <a:spcPts val="400"/>
              </a:spcBef>
              <a:spcAft>
                <a:spcPts val="0"/>
              </a:spcAft>
              <a:buSzPts val="500"/>
              <a:buNone/>
              <a:defRPr/>
            </a:lvl5pPr>
            <a:lvl6pPr lvl="5" rtl="0">
              <a:spcBef>
                <a:spcPts val="400"/>
              </a:spcBef>
              <a:spcAft>
                <a:spcPts val="0"/>
              </a:spcAft>
              <a:buSzPts val="500"/>
              <a:buNone/>
              <a:defRPr/>
            </a:lvl6pPr>
            <a:lvl7pPr lvl="6" rtl="0">
              <a:spcBef>
                <a:spcPts val="400"/>
              </a:spcBef>
              <a:spcAft>
                <a:spcPts val="0"/>
              </a:spcAft>
              <a:buSzPts val="500"/>
              <a:buNone/>
              <a:defRPr/>
            </a:lvl7pPr>
            <a:lvl8pPr lvl="7" rtl="0">
              <a:spcBef>
                <a:spcPts val="400"/>
              </a:spcBef>
              <a:spcAft>
                <a:spcPts val="0"/>
              </a:spcAft>
              <a:buSzPts val="500"/>
              <a:buNone/>
              <a:defRPr/>
            </a:lvl8pPr>
            <a:lvl9pPr lvl="8" rtl="0">
              <a:spcBef>
                <a:spcPts val="400"/>
              </a:spcBef>
              <a:spcAft>
                <a:spcPts val="0"/>
              </a:spcAft>
              <a:buSzPts val="500"/>
              <a:buNone/>
              <a:defRPr/>
            </a:lvl9pPr>
          </a:lstStyle>
          <a:p/>
        </p:txBody>
      </p:sp>
      <p:pic>
        <p:nvPicPr>
          <p:cNvPr id="36" name="Google Shape;36;p6"/>
          <p:cNvPicPr preferRelativeResize="0"/>
          <p:nvPr/>
        </p:nvPicPr>
        <p:blipFill rotWithShape="1">
          <a:blip r:embed="rId4">
            <a:alphaModFix/>
          </a:blip>
          <a:srcRect b="0" l="0" r="0" t="0"/>
          <a:stretch/>
        </p:blipFill>
        <p:spPr>
          <a:xfrm>
            <a:off x="3973030" y="1080033"/>
            <a:ext cx="1197824" cy="11978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age 3">
  <p:cSld name="01_1_1_1">
    <p:spTree>
      <p:nvGrpSpPr>
        <p:cNvPr id="37" name="Shape 37"/>
        <p:cNvGrpSpPr/>
        <p:nvPr/>
      </p:nvGrpSpPr>
      <p:grpSpPr>
        <a:xfrm>
          <a:off x="0" y="0"/>
          <a:ext cx="0" cy="0"/>
          <a:chOff x="0" y="0"/>
          <a:chExt cx="0" cy="0"/>
        </a:xfrm>
      </p:grpSpPr>
      <p:sp>
        <p:nvSpPr>
          <p:cNvPr id="38" name="Google Shape;38;p7"/>
          <p:cNvSpPr txBox="1"/>
          <p:nvPr>
            <p:ph type="title"/>
          </p:nvPr>
        </p:nvSpPr>
        <p:spPr>
          <a:xfrm>
            <a:off x="1298200" y="2223050"/>
            <a:ext cx="6547500" cy="633900"/>
          </a:xfrm>
          <a:prstGeom prst="rect">
            <a:avLst/>
          </a:prstGeom>
        </p:spPr>
        <p:txBody>
          <a:bodyPr anchorCtr="0" anchor="t" bIns="34275" lIns="68575" spcFirstLastPara="1" rIns="68575" wrap="square" tIns="34275">
            <a:normAutofit/>
          </a:bodyPr>
          <a:lstStyle>
            <a:lvl1pPr lvl="0" rtl="0" algn="ctr">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9" name="Google Shape;39;p7"/>
          <p:cNvSpPr txBox="1"/>
          <p:nvPr>
            <p:ph idx="1" type="subTitle"/>
          </p:nvPr>
        </p:nvSpPr>
        <p:spPr>
          <a:xfrm>
            <a:off x="1979900" y="2735375"/>
            <a:ext cx="5166900" cy="382200"/>
          </a:xfrm>
          <a:prstGeom prst="rect">
            <a:avLst/>
          </a:prstGeom>
        </p:spPr>
        <p:txBody>
          <a:bodyPr anchorCtr="0" anchor="t" bIns="34275" lIns="68575" spcFirstLastPara="1" rIns="68575" wrap="square" tIns="34275">
            <a:normAutofit/>
          </a:bodyPr>
          <a:lstStyle>
            <a:lvl1pPr lvl="0" rtl="0" algn="ctr">
              <a:spcBef>
                <a:spcPts val="800"/>
              </a:spcBef>
              <a:spcAft>
                <a:spcPts val="0"/>
              </a:spcAft>
              <a:buSzPts val="1200"/>
              <a:buNone/>
              <a:defRPr/>
            </a:lvl1pPr>
            <a:lvl2pPr lvl="1" rtl="0">
              <a:spcBef>
                <a:spcPts val="400"/>
              </a:spcBef>
              <a:spcAft>
                <a:spcPts val="0"/>
              </a:spcAft>
              <a:buSzPts val="900"/>
              <a:buNone/>
              <a:defRPr/>
            </a:lvl2pPr>
            <a:lvl3pPr lvl="2" rtl="0">
              <a:spcBef>
                <a:spcPts val="400"/>
              </a:spcBef>
              <a:spcAft>
                <a:spcPts val="0"/>
              </a:spcAft>
              <a:buSzPts val="600"/>
              <a:buNone/>
              <a:defRPr/>
            </a:lvl3pPr>
            <a:lvl4pPr lvl="3" rtl="0">
              <a:spcBef>
                <a:spcPts val="400"/>
              </a:spcBef>
              <a:spcAft>
                <a:spcPts val="0"/>
              </a:spcAft>
              <a:buSzPts val="500"/>
              <a:buNone/>
              <a:defRPr/>
            </a:lvl4pPr>
            <a:lvl5pPr lvl="4" rtl="0">
              <a:spcBef>
                <a:spcPts val="400"/>
              </a:spcBef>
              <a:spcAft>
                <a:spcPts val="0"/>
              </a:spcAft>
              <a:buSzPts val="500"/>
              <a:buNone/>
              <a:defRPr/>
            </a:lvl5pPr>
            <a:lvl6pPr lvl="5" rtl="0">
              <a:spcBef>
                <a:spcPts val="400"/>
              </a:spcBef>
              <a:spcAft>
                <a:spcPts val="0"/>
              </a:spcAft>
              <a:buSzPts val="500"/>
              <a:buNone/>
              <a:defRPr/>
            </a:lvl6pPr>
            <a:lvl7pPr lvl="6" rtl="0">
              <a:spcBef>
                <a:spcPts val="400"/>
              </a:spcBef>
              <a:spcAft>
                <a:spcPts val="0"/>
              </a:spcAft>
              <a:buSzPts val="500"/>
              <a:buNone/>
              <a:defRPr/>
            </a:lvl7pPr>
            <a:lvl8pPr lvl="7" rtl="0">
              <a:spcBef>
                <a:spcPts val="400"/>
              </a:spcBef>
              <a:spcAft>
                <a:spcPts val="0"/>
              </a:spcAft>
              <a:buSzPts val="500"/>
              <a:buNone/>
              <a:defRPr/>
            </a:lvl8pPr>
            <a:lvl9pPr lvl="8" rtl="0">
              <a:spcBef>
                <a:spcPts val="400"/>
              </a:spcBef>
              <a:spcAft>
                <a:spcPts val="0"/>
              </a:spcAft>
              <a:buSzPts val="500"/>
              <a:buNone/>
              <a:defRPr/>
            </a:lvl9pPr>
          </a:lstStyle>
          <a:p/>
        </p:txBody>
      </p:sp>
      <p:pic>
        <p:nvPicPr>
          <p:cNvPr id="40" name="Google Shape;40;p7"/>
          <p:cNvPicPr preferRelativeResize="0"/>
          <p:nvPr/>
        </p:nvPicPr>
        <p:blipFill rotWithShape="1">
          <a:blip r:embed="rId2">
            <a:alphaModFix/>
          </a:blip>
          <a:srcRect b="0" l="0" r="0" t="0"/>
          <a:stretch/>
        </p:blipFill>
        <p:spPr>
          <a:xfrm>
            <a:off x="3973030" y="1080033"/>
            <a:ext cx="1197824" cy="1197824"/>
          </a:xfrm>
          <a:prstGeom prst="rect">
            <a:avLst/>
          </a:prstGeom>
          <a:noFill/>
          <a:ln>
            <a:noFill/>
          </a:ln>
        </p:spPr>
      </p:pic>
      <p:pic>
        <p:nvPicPr>
          <p:cNvPr id="41" name="Google Shape;41;p7"/>
          <p:cNvPicPr preferRelativeResize="0"/>
          <p:nvPr/>
        </p:nvPicPr>
        <p:blipFill>
          <a:blip r:embed="rId3">
            <a:alphaModFix/>
          </a:blip>
          <a:stretch>
            <a:fillRect/>
          </a:stretch>
        </p:blipFill>
        <p:spPr>
          <a:xfrm rot="10800000">
            <a:off x="-3842772" y="2040676"/>
            <a:ext cx="6707948" cy="31114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p:cSld name="CUSTOM">
    <p:spTree>
      <p:nvGrpSpPr>
        <p:cNvPr id="42" name="Shape 42"/>
        <p:cNvGrpSpPr/>
        <p:nvPr/>
      </p:nvGrpSpPr>
      <p:grpSpPr>
        <a:xfrm>
          <a:off x="0" y="0"/>
          <a:ext cx="0" cy="0"/>
          <a:chOff x="0" y="0"/>
          <a:chExt cx="0" cy="0"/>
        </a:xfrm>
      </p:grpSpPr>
      <p:pic>
        <p:nvPicPr>
          <p:cNvPr id="43" name="Google Shape;43;p8"/>
          <p:cNvPicPr preferRelativeResize="0"/>
          <p:nvPr/>
        </p:nvPicPr>
        <p:blipFill rotWithShape="1">
          <a:blip r:embed="rId2">
            <a:alphaModFix/>
          </a:blip>
          <a:srcRect b="2733" l="0" r="4287" t="0"/>
          <a:stretch/>
        </p:blipFill>
        <p:spPr>
          <a:xfrm>
            <a:off x="2674600" y="0"/>
            <a:ext cx="6469402" cy="4385301"/>
          </a:xfrm>
          <a:prstGeom prst="rect">
            <a:avLst/>
          </a:prstGeom>
          <a:noFill/>
          <a:ln>
            <a:noFill/>
          </a:ln>
        </p:spPr>
      </p:pic>
      <p:sp>
        <p:nvSpPr>
          <p:cNvPr id="44" name="Google Shape;44;p8"/>
          <p:cNvSpPr txBox="1"/>
          <p:nvPr>
            <p:ph type="title"/>
          </p:nvPr>
        </p:nvSpPr>
        <p:spPr>
          <a:xfrm>
            <a:off x="625225" y="1901700"/>
            <a:ext cx="3464700" cy="790200"/>
          </a:xfrm>
          <a:prstGeom prst="rect">
            <a:avLst/>
          </a:prstGeom>
        </p:spPr>
        <p:txBody>
          <a:bodyPr anchorCtr="0" anchor="t" bIns="34275" lIns="68575" spcFirstLastPara="1" rIns="68575" wrap="square" tIns="34275">
            <a:normAutofit/>
          </a:bodyPr>
          <a:lstStyle>
            <a:lvl1pPr lvl="0" rtl="0">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8"/>
          <p:cNvSpPr txBox="1"/>
          <p:nvPr>
            <p:ph idx="1" type="subTitle"/>
          </p:nvPr>
        </p:nvSpPr>
        <p:spPr>
          <a:xfrm>
            <a:off x="625225" y="2778775"/>
            <a:ext cx="3464700" cy="347400"/>
          </a:xfrm>
          <a:prstGeom prst="rect">
            <a:avLst/>
          </a:prstGeom>
        </p:spPr>
        <p:txBody>
          <a:bodyPr anchorCtr="0" anchor="t" bIns="34275" lIns="68575" spcFirstLastPara="1" rIns="68575" wrap="square" tIns="34275">
            <a:normAutofit/>
          </a:bodyPr>
          <a:lstStyle>
            <a:lvl1pPr lvl="0">
              <a:spcBef>
                <a:spcPts val="800"/>
              </a:spcBef>
              <a:spcAft>
                <a:spcPts val="0"/>
              </a:spcAft>
              <a:buSzPts val="1200"/>
              <a:buNone/>
              <a:defRPr/>
            </a:lvl1pPr>
            <a:lvl2pPr lvl="1">
              <a:spcBef>
                <a:spcPts val="400"/>
              </a:spcBef>
              <a:spcAft>
                <a:spcPts val="0"/>
              </a:spcAft>
              <a:buSzPts val="900"/>
              <a:buNone/>
              <a:defRPr/>
            </a:lvl2pPr>
            <a:lvl3pPr lvl="2">
              <a:spcBef>
                <a:spcPts val="400"/>
              </a:spcBef>
              <a:spcAft>
                <a:spcPts val="0"/>
              </a:spcAft>
              <a:buSzPts val="600"/>
              <a:buNone/>
              <a:defRPr/>
            </a:lvl3pPr>
            <a:lvl4pPr lvl="3">
              <a:spcBef>
                <a:spcPts val="400"/>
              </a:spcBef>
              <a:spcAft>
                <a:spcPts val="0"/>
              </a:spcAft>
              <a:buSzPts val="500"/>
              <a:buNone/>
              <a:defRPr/>
            </a:lvl4pPr>
            <a:lvl5pPr lvl="4">
              <a:spcBef>
                <a:spcPts val="400"/>
              </a:spcBef>
              <a:spcAft>
                <a:spcPts val="0"/>
              </a:spcAft>
              <a:buSzPts val="500"/>
              <a:buNone/>
              <a:defRPr/>
            </a:lvl5pPr>
            <a:lvl6pPr lvl="5">
              <a:spcBef>
                <a:spcPts val="400"/>
              </a:spcBef>
              <a:spcAft>
                <a:spcPts val="0"/>
              </a:spcAft>
              <a:buSzPts val="500"/>
              <a:buNone/>
              <a:defRPr/>
            </a:lvl6pPr>
            <a:lvl7pPr lvl="6">
              <a:spcBef>
                <a:spcPts val="400"/>
              </a:spcBef>
              <a:spcAft>
                <a:spcPts val="0"/>
              </a:spcAft>
              <a:buSzPts val="500"/>
              <a:buNone/>
              <a:defRPr/>
            </a:lvl7pPr>
            <a:lvl8pPr lvl="7">
              <a:spcBef>
                <a:spcPts val="400"/>
              </a:spcBef>
              <a:spcAft>
                <a:spcPts val="0"/>
              </a:spcAft>
              <a:buSzPts val="500"/>
              <a:buNone/>
              <a:defRPr/>
            </a:lvl8pPr>
            <a:lvl9pPr lvl="8">
              <a:spcBef>
                <a:spcPts val="400"/>
              </a:spcBef>
              <a:spcAft>
                <a:spcPts val="0"/>
              </a:spcAft>
              <a:buSzPts val="500"/>
              <a:buNone/>
              <a:defRPr/>
            </a:lvl9pPr>
          </a:lstStyle>
          <a:p/>
        </p:txBody>
      </p:sp>
      <p:sp>
        <p:nvSpPr>
          <p:cNvPr id="46" name="Google Shape;46;p8"/>
          <p:cNvSpPr txBox="1"/>
          <p:nvPr>
            <p:ph idx="2" type="subTitle"/>
          </p:nvPr>
        </p:nvSpPr>
        <p:spPr>
          <a:xfrm>
            <a:off x="625225" y="4090100"/>
            <a:ext cx="981300" cy="295200"/>
          </a:xfrm>
          <a:prstGeom prst="rect">
            <a:avLst/>
          </a:prstGeom>
        </p:spPr>
        <p:txBody>
          <a:bodyPr anchorCtr="0" anchor="t" bIns="34275" lIns="68575" spcFirstLastPara="1" rIns="68575" wrap="square" tIns="34275">
            <a:normAutofit/>
          </a:bodyPr>
          <a:lstStyle>
            <a:lvl1pPr lvl="0">
              <a:spcBef>
                <a:spcPts val="800"/>
              </a:spcBef>
              <a:spcAft>
                <a:spcPts val="0"/>
              </a:spcAft>
              <a:buSzPts val="800"/>
              <a:buNone/>
              <a:defRPr b="1" sz="800"/>
            </a:lvl1pPr>
            <a:lvl2pPr lvl="1">
              <a:spcBef>
                <a:spcPts val="400"/>
              </a:spcBef>
              <a:spcAft>
                <a:spcPts val="0"/>
              </a:spcAft>
              <a:buSzPts val="800"/>
              <a:buNone/>
              <a:defRPr b="1" sz="800"/>
            </a:lvl2pPr>
            <a:lvl3pPr lvl="2">
              <a:spcBef>
                <a:spcPts val="400"/>
              </a:spcBef>
              <a:spcAft>
                <a:spcPts val="0"/>
              </a:spcAft>
              <a:buSzPts val="800"/>
              <a:buNone/>
              <a:defRPr b="1" sz="800"/>
            </a:lvl3pPr>
            <a:lvl4pPr lvl="3">
              <a:spcBef>
                <a:spcPts val="400"/>
              </a:spcBef>
              <a:spcAft>
                <a:spcPts val="0"/>
              </a:spcAft>
              <a:buSzPts val="800"/>
              <a:buNone/>
              <a:defRPr b="1" sz="800"/>
            </a:lvl4pPr>
            <a:lvl5pPr lvl="4">
              <a:spcBef>
                <a:spcPts val="400"/>
              </a:spcBef>
              <a:spcAft>
                <a:spcPts val="0"/>
              </a:spcAft>
              <a:buSzPts val="800"/>
              <a:buNone/>
              <a:defRPr b="1" sz="800"/>
            </a:lvl5pPr>
            <a:lvl6pPr lvl="5">
              <a:spcBef>
                <a:spcPts val="400"/>
              </a:spcBef>
              <a:spcAft>
                <a:spcPts val="0"/>
              </a:spcAft>
              <a:buSzPts val="800"/>
              <a:buNone/>
              <a:defRPr b="1" sz="800"/>
            </a:lvl6pPr>
            <a:lvl7pPr lvl="6">
              <a:spcBef>
                <a:spcPts val="400"/>
              </a:spcBef>
              <a:spcAft>
                <a:spcPts val="0"/>
              </a:spcAft>
              <a:buSzPts val="800"/>
              <a:buNone/>
              <a:defRPr b="1" sz="800"/>
            </a:lvl7pPr>
            <a:lvl8pPr lvl="7">
              <a:spcBef>
                <a:spcPts val="400"/>
              </a:spcBef>
              <a:spcAft>
                <a:spcPts val="0"/>
              </a:spcAft>
              <a:buSzPts val="800"/>
              <a:buNone/>
              <a:defRPr b="1" sz="800"/>
            </a:lvl8pPr>
            <a:lvl9pPr lvl="8">
              <a:spcBef>
                <a:spcPts val="400"/>
              </a:spcBef>
              <a:spcAft>
                <a:spcPts val="0"/>
              </a:spcAft>
              <a:buSzPts val="800"/>
              <a:buNone/>
              <a:defRPr b="1" sz="800"/>
            </a:lvl9pPr>
          </a:lstStyle>
          <a:p/>
        </p:txBody>
      </p:sp>
      <p:cxnSp>
        <p:nvCxnSpPr>
          <p:cNvPr id="47" name="Google Shape;47;p8"/>
          <p:cNvCxnSpPr/>
          <p:nvPr/>
        </p:nvCxnSpPr>
        <p:spPr>
          <a:xfrm>
            <a:off x="694709" y="3977225"/>
            <a:ext cx="712200" cy="0"/>
          </a:xfrm>
          <a:prstGeom prst="straightConnector1">
            <a:avLst/>
          </a:prstGeom>
          <a:noFill/>
          <a:ln cap="flat" cmpd="sng" w="9525">
            <a:solidFill>
              <a:schemeClr val="accent1"/>
            </a:solidFill>
            <a:prstDash val="solid"/>
            <a:round/>
            <a:headEnd len="med" w="med" type="none"/>
            <a:tailEnd len="med" w="med" type="none"/>
          </a:ln>
        </p:spPr>
      </p:cxnSp>
      <p:sp>
        <p:nvSpPr>
          <p:cNvPr id="48" name="Google Shape;48;p8"/>
          <p:cNvSpPr/>
          <p:nvPr/>
        </p:nvSpPr>
        <p:spPr>
          <a:xfrm>
            <a:off x="165000" y="4784750"/>
            <a:ext cx="8797500" cy="234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 name="Google Shape;49;p8"/>
          <p:cNvPicPr preferRelativeResize="0"/>
          <p:nvPr/>
        </p:nvPicPr>
        <p:blipFill rotWithShape="1">
          <a:blip r:embed="rId3">
            <a:alphaModFix/>
          </a:blip>
          <a:srcRect b="11016" l="0" r="0" t="11016"/>
          <a:stretch/>
        </p:blipFill>
        <p:spPr>
          <a:xfrm>
            <a:off x="651280" y="1154808"/>
            <a:ext cx="1389601" cy="347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USTOM_2">
    <p:spTree>
      <p:nvGrpSpPr>
        <p:cNvPr id="50" name="Shape 50"/>
        <p:cNvGrpSpPr/>
        <p:nvPr/>
      </p:nvGrpSpPr>
      <p:grpSpPr>
        <a:xfrm>
          <a:off x="0" y="0"/>
          <a:ext cx="0" cy="0"/>
          <a:chOff x="0" y="0"/>
          <a:chExt cx="0" cy="0"/>
        </a:xfrm>
      </p:grpSpPr>
      <p:sp>
        <p:nvSpPr>
          <p:cNvPr id="51" name="Google Shape;51;p9"/>
          <p:cNvSpPr txBox="1"/>
          <p:nvPr>
            <p:ph type="title"/>
          </p:nvPr>
        </p:nvSpPr>
        <p:spPr>
          <a:xfrm>
            <a:off x="625225" y="1901700"/>
            <a:ext cx="3464700" cy="790200"/>
          </a:xfrm>
          <a:prstGeom prst="rect">
            <a:avLst/>
          </a:prstGeom>
        </p:spPr>
        <p:txBody>
          <a:bodyPr anchorCtr="0" anchor="t" bIns="34275" lIns="68575" spcFirstLastPara="1" rIns="68575" wrap="square" tIns="34275">
            <a:normAutofit/>
          </a:bodyPr>
          <a:lstStyle>
            <a:lvl1pPr lvl="0" rtl="0">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 name="Google Shape;52;p9"/>
          <p:cNvSpPr txBox="1"/>
          <p:nvPr>
            <p:ph idx="1" type="subTitle"/>
          </p:nvPr>
        </p:nvSpPr>
        <p:spPr>
          <a:xfrm>
            <a:off x="625225" y="2778775"/>
            <a:ext cx="3464700" cy="347400"/>
          </a:xfrm>
          <a:prstGeom prst="rect">
            <a:avLst/>
          </a:prstGeom>
        </p:spPr>
        <p:txBody>
          <a:bodyPr anchorCtr="0" anchor="t" bIns="34275" lIns="68575" spcFirstLastPara="1" rIns="68575" wrap="square" tIns="34275">
            <a:normAutofit/>
          </a:bodyPr>
          <a:lstStyle>
            <a:lvl1pPr lvl="0" rtl="0">
              <a:spcBef>
                <a:spcPts val="800"/>
              </a:spcBef>
              <a:spcAft>
                <a:spcPts val="0"/>
              </a:spcAft>
              <a:buSzPts val="1200"/>
              <a:buNone/>
              <a:defRPr/>
            </a:lvl1pPr>
            <a:lvl2pPr lvl="1" rtl="0">
              <a:spcBef>
                <a:spcPts val="400"/>
              </a:spcBef>
              <a:spcAft>
                <a:spcPts val="0"/>
              </a:spcAft>
              <a:buSzPts val="900"/>
              <a:buNone/>
              <a:defRPr/>
            </a:lvl2pPr>
            <a:lvl3pPr lvl="2" rtl="0">
              <a:spcBef>
                <a:spcPts val="400"/>
              </a:spcBef>
              <a:spcAft>
                <a:spcPts val="0"/>
              </a:spcAft>
              <a:buSzPts val="600"/>
              <a:buNone/>
              <a:defRPr/>
            </a:lvl3pPr>
            <a:lvl4pPr lvl="3" rtl="0">
              <a:spcBef>
                <a:spcPts val="400"/>
              </a:spcBef>
              <a:spcAft>
                <a:spcPts val="0"/>
              </a:spcAft>
              <a:buSzPts val="500"/>
              <a:buNone/>
              <a:defRPr/>
            </a:lvl4pPr>
            <a:lvl5pPr lvl="4" rtl="0">
              <a:spcBef>
                <a:spcPts val="400"/>
              </a:spcBef>
              <a:spcAft>
                <a:spcPts val="0"/>
              </a:spcAft>
              <a:buSzPts val="500"/>
              <a:buNone/>
              <a:defRPr/>
            </a:lvl5pPr>
            <a:lvl6pPr lvl="5" rtl="0">
              <a:spcBef>
                <a:spcPts val="400"/>
              </a:spcBef>
              <a:spcAft>
                <a:spcPts val="0"/>
              </a:spcAft>
              <a:buSzPts val="500"/>
              <a:buNone/>
              <a:defRPr/>
            </a:lvl6pPr>
            <a:lvl7pPr lvl="6" rtl="0">
              <a:spcBef>
                <a:spcPts val="400"/>
              </a:spcBef>
              <a:spcAft>
                <a:spcPts val="0"/>
              </a:spcAft>
              <a:buSzPts val="500"/>
              <a:buNone/>
              <a:defRPr/>
            </a:lvl7pPr>
            <a:lvl8pPr lvl="7" rtl="0">
              <a:spcBef>
                <a:spcPts val="400"/>
              </a:spcBef>
              <a:spcAft>
                <a:spcPts val="0"/>
              </a:spcAft>
              <a:buSzPts val="500"/>
              <a:buNone/>
              <a:defRPr/>
            </a:lvl8pPr>
            <a:lvl9pPr lvl="8" rtl="0">
              <a:spcBef>
                <a:spcPts val="400"/>
              </a:spcBef>
              <a:spcAft>
                <a:spcPts val="0"/>
              </a:spcAft>
              <a:buSzPts val="500"/>
              <a:buNone/>
              <a:defRPr/>
            </a:lvl9pPr>
          </a:lstStyle>
          <a:p/>
        </p:txBody>
      </p:sp>
      <p:sp>
        <p:nvSpPr>
          <p:cNvPr id="53" name="Google Shape;53;p9"/>
          <p:cNvSpPr txBox="1"/>
          <p:nvPr>
            <p:ph idx="2" type="subTitle"/>
          </p:nvPr>
        </p:nvSpPr>
        <p:spPr>
          <a:xfrm>
            <a:off x="625225" y="4090100"/>
            <a:ext cx="981300" cy="295200"/>
          </a:xfrm>
          <a:prstGeom prst="rect">
            <a:avLst/>
          </a:prstGeom>
        </p:spPr>
        <p:txBody>
          <a:bodyPr anchorCtr="0" anchor="t" bIns="34275" lIns="68575" spcFirstLastPara="1" rIns="68575" wrap="square" tIns="34275">
            <a:normAutofit/>
          </a:bodyPr>
          <a:lstStyle>
            <a:lvl1pPr lvl="0" rtl="0">
              <a:spcBef>
                <a:spcPts val="800"/>
              </a:spcBef>
              <a:spcAft>
                <a:spcPts val="0"/>
              </a:spcAft>
              <a:buSzPts val="800"/>
              <a:buNone/>
              <a:defRPr b="1" sz="800"/>
            </a:lvl1pPr>
            <a:lvl2pPr lvl="1" rtl="0">
              <a:spcBef>
                <a:spcPts val="400"/>
              </a:spcBef>
              <a:spcAft>
                <a:spcPts val="0"/>
              </a:spcAft>
              <a:buSzPts val="800"/>
              <a:buNone/>
              <a:defRPr b="1" sz="800"/>
            </a:lvl2pPr>
            <a:lvl3pPr lvl="2" rtl="0">
              <a:spcBef>
                <a:spcPts val="400"/>
              </a:spcBef>
              <a:spcAft>
                <a:spcPts val="0"/>
              </a:spcAft>
              <a:buSzPts val="800"/>
              <a:buNone/>
              <a:defRPr b="1" sz="800"/>
            </a:lvl3pPr>
            <a:lvl4pPr lvl="3" rtl="0">
              <a:spcBef>
                <a:spcPts val="400"/>
              </a:spcBef>
              <a:spcAft>
                <a:spcPts val="0"/>
              </a:spcAft>
              <a:buSzPts val="800"/>
              <a:buNone/>
              <a:defRPr b="1" sz="800"/>
            </a:lvl4pPr>
            <a:lvl5pPr lvl="4" rtl="0">
              <a:spcBef>
                <a:spcPts val="400"/>
              </a:spcBef>
              <a:spcAft>
                <a:spcPts val="0"/>
              </a:spcAft>
              <a:buSzPts val="800"/>
              <a:buNone/>
              <a:defRPr b="1" sz="800"/>
            </a:lvl5pPr>
            <a:lvl6pPr lvl="5" rtl="0">
              <a:spcBef>
                <a:spcPts val="400"/>
              </a:spcBef>
              <a:spcAft>
                <a:spcPts val="0"/>
              </a:spcAft>
              <a:buSzPts val="800"/>
              <a:buNone/>
              <a:defRPr b="1" sz="800"/>
            </a:lvl6pPr>
            <a:lvl7pPr lvl="6" rtl="0">
              <a:spcBef>
                <a:spcPts val="400"/>
              </a:spcBef>
              <a:spcAft>
                <a:spcPts val="0"/>
              </a:spcAft>
              <a:buSzPts val="800"/>
              <a:buNone/>
              <a:defRPr b="1" sz="800"/>
            </a:lvl7pPr>
            <a:lvl8pPr lvl="7" rtl="0">
              <a:spcBef>
                <a:spcPts val="400"/>
              </a:spcBef>
              <a:spcAft>
                <a:spcPts val="0"/>
              </a:spcAft>
              <a:buSzPts val="800"/>
              <a:buNone/>
              <a:defRPr b="1" sz="800"/>
            </a:lvl8pPr>
            <a:lvl9pPr lvl="8" rtl="0">
              <a:spcBef>
                <a:spcPts val="400"/>
              </a:spcBef>
              <a:spcAft>
                <a:spcPts val="0"/>
              </a:spcAft>
              <a:buSzPts val="800"/>
              <a:buNone/>
              <a:defRPr b="1" sz="800"/>
            </a:lvl9pPr>
          </a:lstStyle>
          <a:p/>
        </p:txBody>
      </p:sp>
      <p:cxnSp>
        <p:nvCxnSpPr>
          <p:cNvPr id="54" name="Google Shape;54;p9"/>
          <p:cNvCxnSpPr/>
          <p:nvPr/>
        </p:nvCxnSpPr>
        <p:spPr>
          <a:xfrm>
            <a:off x="694709" y="3977225"/>
            <a:ext cx="712200" cy="0"/>
          </a:xfrm>
          <a:prstGeom prst="straightConnector1">
            <a:avLst/>
          </a:prstGeom>
          <a:noFill/>
          <a:ln cap="flat" cmpd="sng" w="9525">
            <a:solidFill>
              <a:schemeClr val="accent1"/>
            </a:solidFill>
            <a:prstDash val="solid"/>
            <a:round/>
            <a:headEnd len="med" w="med" type="none"/>
            <a:tailEnd len="med" w="med" type="none"/>
          </a:ln>
        </p:spPr>
      </p:cxnSp>
      <p:sp>
        <p:nvSpPr>
          <p:cNvPr id="55" name="Google Shape;55;p9"/>
          <p:cNvSpPr/>
          <p:nvPr/>
        </p:nvSpPr>
        <p:spPr>
          <a:xfrm>
            <a:off x="165000" y="4784750"/>
            <a:ext cx="8797500" cy="234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9"/>
          <p:cNvPicPr preferRelativeResize="0"/>
          <p:nvPr/>
        </p:nvPicPr>
        <p:blipFill rotWithShape="1">
          <a:blip r:embed="rId2">
            <a:alphaModFix/>
          </a:blip>
          <a:srcRect b="11016" l="0" r="0" t="11016"/>
          <a:stretch/>
        </p:blipFill>
        <p:spPr>
          <a:xfrm>
            <a:off x="651280" y="1154808"/>
            <a:ext cx="1389601" cy="347400"/>
          </a:xfrm>
          <a:prstGeom prst="rect">
            <a:avLst/>
          </a:prstGeom>
          <a:noFill/>
          <a:ln>
            <a:noFill/>
          </a:ln>
        </p:spPr>
      </p:pic>
      <p:pic>
        <p:nvPicPr>
          <p:cNvPr id="57" name="Google Shape;57;p9"/>
          <p:cNvPicPr preferRelativeResize="0"/>
          <p:nvPr/>
        </p:nvPicPr>
        <p:blipFill>
          <a:blip r:embed="rId3">
            <a:alphaModFix/>
          </a:blip>
          <a:stretch>
            <a:fillRect/>
          </a:stretch>
        </p:blipFill>
        <p:spPr>
          <a:xfrm>
            <a:off x="4619841" y="0"/>
            <a:ext cx="3428160" cy="51435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CUSTOM_2_1">
    <p:spTree>
      <p:nvGrpSpPr>
        <p:cNvPr id="58"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b="1816" l="-22768" r="13931" t="0"/>
          <a:stretch/>
        </p:blipFill>
        <p:spPr>
          <a:xfrm>
            <a:off x="569575" y="0"/>
            <a:ext cx="8554573" cy="5143501"/>
          </a:xfrm>
          <a:prstGeom prst="rect">
            <a:avLst/>
          </a:prstGeom>
          <a:noFill/>
          <a:ln>
            <a:noFill/>
          </a:ln>
        </p:spPr>
      </p:pic>
      <p:sp>
        <p:nvSpPr>
          <p:cNvPr id="60" name="Google Shape;60;p10"/>
          <p:cNvSpPr txBox="1"/>
          <p:nvPr>
            <p:ph type="title"/>
          </p:nvPr>
        </p:nvSpPr>
        <p:spPr>
          <a:xfrm>
            <a:off x="625225" y="1901700"/>
            <a:ext cx="3464700" cy="790200"/>
          </a:xfrm>
          <a:prstGeom prst="rect">
            <a:avLst/>
          </a:prstGeom>
        </p:spPr>
        <p:txBody>
          <a:bodyPr anchorCtr="0" anchor="t" bIns="34275" lIns="68575" spcFirstLastPara="1" rIns="68575" wrap="square" tIns="34275">
            <a:normAutofit/>
          </a:bodyPr>
          <a:lstStyle>
            <a:lvl1pPr lvl="0" rtl="0">
              <a:spcBef>
                <a:spcPts val="0"/>
              </a:spcBef>
              <a:spcAft>
                <a:spcPts val="0"/>
              </a:spcAft>
              <a:buSzPts val="2800"/>
              <a:buFont typeface="Work Sans Black"/>
              <a:buNone/>
              <a:defRPr sz="2800">
                <a:latin typeface="Work Sans Black"/>
                <a:ea typeface="Work Sans Black"/>
                <a:cs typeface="Work Sans Black"/>
                <a:sym typeface="Work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 name="Google Shape;61;p10"/>
          <p:cNvSpPr txBox="1"/>
          <p:nvPr>
            <p:ph idx="1" type="subTitle"/>
          </p:nvPr>
        </p:nvSpPr>
        <p:spPr>
          <a:xfrm>
            <a:off x="625225" y="2778775"/>
            <a:ext cx="3464700" cy="347400"/>
          </a:xfrm>
          <a:prstGeom prst="rect">
            <a:avLst/>
          </a:prstGeom>
        </p:spPr>
        <p:txBody>
          <a:bodyPr anchorCtr="0" anchor="t" bIns="34275" lIns="68575" spcFirstLastPara="1" rIns="68575" wrap="square" tIns="34275">
            <a:normAutofit/>
          </a:bodyPr>
          <a:lstStyle>
            <a:lvl1pPr lvl="0" rtl="0">
              <a:spcBef>
                <a:spcPts val="800"/>
              </a:spcBef>
              <a:spcAft>
                <a:spcPts val="0"/>
              </a:spcAft>
              <a:buSzPts val="1200"/>
              <a:buNone/>
              <a:defRPr/>
            </a:lvl1pPr>
            <a:lvl2pPr lvl="1" rtl="0">
              <a:spcBef>
                <a:spcPts val="400"/>
              </a:spcBef>
              <a:spcAft>
                <a:spcPts val="0"/>
              </a:spcAft>
              <a:buSzPts val="900"/>
              <a:buNone/>
              <a:defRPr/>
            </a:lvl2pPr>
            <a:lvl3pPr lvl="2" rtl="0">
              <a:spcBef>
                <a:spcPts val="400"/>
              </a:spcBef>
              <a:spcAft>
                <a:spcPts val="0"/>
              </a:spcAft>
              <a:buSzPts val="600"/>
              <a:buNone/>
              <a:defRPr/>
            </a:lvl3pPr>
            <a:lvl4pPr lvl="3" rtl="0">
              <a:spcBef>
                <a:spcPts val="400"/>
              </a:spcBef>
              <a:spcAft>
                <a:spcPts val="0"/>
              </a:spcAft>
              <a:buSzPts val="500"/>
              <a:buNone/>
              <a:defRPr/>
            </a:lvl4pPr>
            <a:lvl5pPr lvl="4" rtl="0">
              <a:spcBef>
                <a:spcPts val="400"/>
              </a:spcBef>
              <a:spcAft>
                <a:spcPts val="0"/>
              </a:spcAft>
              <a:buSzPts val="500"/>
              <a:buNone/>
              <a:defRPr/>
            </a:lvl5pPr>
            <a:lvl6pPr lvl="5" rtl="0">
              <a:spcBef>
                <a:spcPts val="400"/>
              </a:spcBef>
              <a:spcAft>
                <a:spcPts val="0"/>
              </a:spcAft>
              <a:buSzPts val="500"/>
              <a:buNone/>
              <a:defRPr/>
            </a:lvl6pPr>
            <a:lvl7pPr lvl="6" rtl="0">
              <a:spcBef>
                <a:spcPts val="400"/>
              </a:spcBef>
              <a:spcAft>
                <a:spcPts val="0"/>
              </a:spcAft>
              <a:buSzPts val="500"/>
              <a:buNone/>
              <a:defRPr/>
            </a:lvl7pPr>
            <a:lvl8pPr lvl="7" rtl="0">
              <a:spcBef>
                <a:spcPts val="400"/>
              </a:spcBef>
              <a:spcAft>
                <a:spcPts val="0"/>
              </a:spcAft>
              <a:buSzPts val="500"/>
              <a:buNone/>
              <a:defRPr/>
            </a:lvl8pPr>
            <a:lvl9pPr lvl="8" rtl="0">
              <a:spcBef>
                <a:spcPts val="400"/>
              </a:spcBef>
              <a:spcAft>
                <a:spcPts val="0"/>
              </a:spcAft>
              <a:buSzPts val="500"/>
              <a:buNone/>
              <a:defRPr/>
            </a:lvl9pPr>
          </a:lstStyle>
          <a:p/>
        </p:txBody>
      </p:sp>
      <p:sp>
        <p:nvSpPr>
          <p:cNvPr id="62" name="Google Shape;62;p10"/>
          <p:cNvSpPr txBox="1"/>
          <p:nvPr>
            <p:ph idx="2" type="subTitle"/>
          </p:nvPr>
        </p:nvSpPr>
        <p:spPr>
          <a:xfrm>
            <a:off x="625225" y="4090100"/>
            <a:ext cx="981300" cy="295200"/>
          </a:xfrm>
          <a:prstGeom prst="rect">
            <a:avLst/>
          </a:prstGeom>
        </p:spPr>
        <p:txBody>
          <a:bodyPr anchorCtr="0" anchor="t" bIns="34275" lIns="68575" spcFirstLastPara="1" rIns="68575" wrap="square" tIns="34275">
            <a:normAutofit/>
          </a:bodyPr>
          <a:lstStyle>
            <a:lvl1pPr lvl="0" rtl="0">
              <a:spcBef>
                <a:spcPts val="800"/>
              </a:spcBef>
              <a:spcAft>
                <a:spcPts val="0"/>
              </a:spcAft>
              <a:buSzPts val="800"/>
              <a:buNone/>
              <a:defRPr b="1" sz="800"/>
            </a:lvl1pPr>
            <a:lvl2pPr lvl="1" rtl="0">
              <a:spcBef>
                <a:spcPts val="400"/>
              </a:spcBef>
              <a:spcAft>
                <a:spcPts val="0"/>
              </a:spcAft>
              <a:buSzPts val="800"/>
              <a:buNone/>
              <a:defRPr b="1" sz="800"/>
            </a:lvl2pPr>
            <a:lvl3pPr lvl="2" rtl="0">
              <a:spcBef>
                <a:spcPts val="400"/>
              </a:spcBef>
              <a:spcAft>
                <a:spcPts val="0"/>
              </a:spcAft>
              <a:buSzPts val="800"/>
              <a:buNone/>
              <a:defRPr b="1" sz="800"/>
            </a:lvl3pPr>
            <a:lvl4pPr lvl="3" rtl="0">
              <a:spcBef>
                <a:spcPts val="400"/>
              </a:spcBef>
              <a:spcAft>
                <a:spcPts val="0"/>
              </a:spcAft>
              <a:buSzPts val="800"/>
              <a:buNone/>
              <a:defRPr b="1" sz="800"/>
            </a:lvl4pPr>
            <a:lvl5pPr lvl="4" rtl="0">
              <a:spcBef>
                <a:spcPts val="400"/>
              </a:spcBef>
              <a:spcAft>
                <a:spcPts val="0"/>
              </a:spcAft>
              <a:buSzPts val="800"/>
              <a:buNone/>
              <a:defRPr b="1" sz="800"/>
            </a:lvl5pPr>
            <a:lvl6pPr lvl="5" rtl="0">
              <a:spcBef>
                <a:spcPts val="400"/>
              </a:spcBef>
              <a:spcAft>
                <a:spcPts val="0"/>
              </a:spcAft>
              <a:buSzPts val="800"/>
              <a:buNone/>
              <a:defRPr b="1" sz="800"/>
            </a:lvl6pPr>
            <a:lvl7pPr lvl="6" rtl="0">
              <a:spcBef>
                <a:spcPts val="400"/>
              </a:spcBef>
              <a:spcAft>
                <a:spcPts val="0"/>
              </a:spcAft>
              <a:buSzPts val="800"/>
              <a:buNone/>
              <a:defRPr b="1" sz="800"/>
            </a:lvl7pPr>
            <a:lvl8pPr lvl="7" rtl="0">
              <a:spcBef>
                <a:spcPts val="400"/>
              </a:spcBef>
              <a:spcAft>
                <a:spcPts val="0"/>
              </a:spcAft>
              <a:buSzPts val="800"/>
              <a:buNone/>
              <a:defRPr b="1" sz="800"/>
            </a:lvl8pPr>
            <a:lvl9pPr lvl="8" rtl="0">
              <a:spcBef>
                <a:spcPts val="400"/>
              </a:spcBef>
              <a:spcAft>
                <a:spcPts val="0"/>
              </a:spcAft>
              <a:buSzPts val="800"/>
              <a:buNone/>
              <a:defRPr b="1" sz="800"/>
            </a:lvl9pPr>
          </a:lstStyle>
          <a:p/>
        </p:txBody>
      </p:sp>
      <p:cxnSp>
        <p:nvCxnSpPr>
          <p:cNvPr id="63" name="Google Shape;63;p10"/>
          <p:cNvCxnSpPr/>
          <p:nvPr/>
        </p:nvCxnSpPr>
        <p:spPr>
          <a:xfrm>
            <a:off x="694709" y="3977225"/>
            <a:ext cx="712200" cy="0"/>
          </a:xfrm>
          <a:prstGeom prst="straightConnector1">
            <a:avLst/>
          </a:prstGeom>
          <a:noFill/>
          <a:ln cap="flat" cmpd="sng" w="9525">
            <a:solidFill>
              <a:schemeClr val="accent1"/>
            </a:solidFill>
            <a:prstDash val="solid"/>
            <a:round/>
            <a:headEnd len="med" w="med" type="none"/>
            <a:tailEnd len="med" w="med" type="none"/>
          </a:ln>
        </p:spPr>
      </p:cxnSp>
      <p:sp>
        <p:nvSpPr>
          <p:cNvPr id="64" name="Google Shape;64;p10"/>
          <p:cNvSpPr/>
          <p:nvPr/>
        </p:nvSpPr>
        <p:spPr>
          <a:xfrm>
            <a:off x="165000" y="4784750"/>
            <a:ext cx="8797500" cy="234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10"/>
          <p:cNvPicPr preferRelativeResize="0"/>
          <p:nvPr/>
        </p:nvPicPr>
        <p:blipFill rotWithShape="1">
          <a:blip r:embed="rId3">
            <a:alphaModFix/>
          </a:blip>
          <a:srcRect b="11016" l="0" r="0" t="11016"/>
          <a:stretch/>
        </p:blipFill>
        <p:spPr>
          <a:xfrm>
            <a:off x="651280" y="1154808"/>
            <a:ext cx="1389601" cy="347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273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8"/>
            <a:ext cx="7886700" cy="6675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accent1"/>
              </a:buClr>
              <a:buSzPts val="1400"/>
              <a:buFont typeface="Work Sans"/>
              <a:buNone/>
              <a:defRPr i="0" u="none" cap="none" strike="noStrike">
                <a:solidFill>
                  <a:schemeClr val="accent1"/>
                </a:solidFill>
                <a:latin typeface="Work Sans"/>
                <a:ea typeface="Work Sans"/>
                <a:cs typeface="Work Sans"/>
                <a:sym typeface="Work Sans"/>
              </a:defRPr>
            </a:lvl1pPr>
            <a:lvl2pPr lvl="1">
              <a:spcBef>
                <a:spcPts val="0"/>
              </a:spcBef>
              <a:spcAft>
                <a:spcPts val="0"/>
              </a:spcAft>
              <a:buSzPts val="1400"/>
              <a:buFont typeface="Work Sans"/>
              <a:buNone/>
              <a:defRPr b="1">
                <a:latin typeface="Work Sans"/>
                <a:ea typeface="Work Sans"/>
                <a:cs typeface="Work Sans"/>
                <a:sym typeface="Work Sans"/>
              </a:defRPr>
            </a:lvl2pPr>
            <a:lvl3pPr lvl="2">
              <a:spcBef>
                <a:spcPts val="0"/>
              </a:spcBef>
              <a:spcAft>
                <a:spcPts val="0"/>
              </a:spcAft>
              <a:buSzPts val="1400"/>
              <a:buFont typeface="Work Sans"/>
              <a:buNone/>
              <a:defRPr b="1">
                <a:latin typeface="Work Sans"/>
                <a:ea typeface="Work Sans"/>
                <a:cs typeface="Work Sans"/>
                <a:sym typeface="Work Sans"/>
              </a:defRPr>
            </a:lvl3pPr>
            <a:lvl4pPr lvl="3">
              <a:spcBef>
                <a:spcPts val="0"/>
              </a:spcBef>
              <a:spcAft>
                <a:spcPts val="0"/>
              </a:spcAft>
              <a:buSzPts val="1400"/>
              <a:buFont typeface="Work Sans"/>
              <a:buNone/>
              <a:defRPr b="1">
                <a:latin typeface="Work Sans"/>
                <a:ea typeface="Work Sans"/>
                <a:cs typeface="Work Sans"/>
                <a:sym typeface="Work Sans"/>
              </a:defRPr>
            </a:lvl4pPr>
            <a:lvl5pPr lvl="4">
              <a:spcBef>
                <a:spcPts val="0"/>
              </a:spcBef>
              <a:spcAft>
                <a:spcPts val="0"/>
              </a:spcAft>
              <a:buSzPts val="1400"/>
              <a:buFont typeface="Work Sans"/>
              <a:buNone/>
              <a:defRPr b="1">
                <a:latin typeface="Work Sans"/>
                <a:ea typeface="Work Sans"/>
                <a:cs typeface="Work Sans"/>
                <a:sym typeface="Work Sans"/>
              </a:defRPr>
            </a:lvl5pPr>
            <a:lvl6pPr lvl="5">
              <a:spcBef>
                <a:spcPts val="0"/>
              </a:spcBef>
              <a:spcAft>
                <a:spcPts val="0"/>
              </a:spcAft>
              <a:buSzPts val="1400"/>
              <a:buFont typeface="Work Sans"/>
              <a:buNone/>
              <a:defRPr b="1">
                <a:latin typeface="Work Sans"/>
                <a:ea typeface="Work Sans"/>
                <a:cs typeface="Work Sans"/>
                <a:sym typeface="Work Sans"/>
              </a:defRPr>
            </a:lvl6pPr>
            <a:lvl7pPr lvl="6">
              <a:spcBef>
                <a:spcPts val="0"/>
              </a:spcBef>
              <a:spcAft>
                <a:spcPts val="0"/>
              </a:spcAft>
              <a:buSzPts val="1400"/>
              <a:buFont typeface="Work Sans"/>
              <a:buNone/>
              <a:defRPr b="1">
                <a:latin typeface="Work Sans"/>
                <a:ea typeface="Work Sans"/>
                <a:cs typeface="Work Sans"/>
                <a:sym typeface="Work Sans"/>
              </a:defRPr>
            </a:lvl7pPr>
            <a:lvl8pPr lvl="7">
              <a:spcBef>
                <a:spcPts val="0"/>
              </a:spcBef>
              <a:spcAft>
                <a:spcPts val="0"/>
              </a:spcAft>
              <a:buSzPts val="1400"/>
              <a:buFont typeface="Work Sans"/>
              <a:buNone/>
              <a:defRPr b="1">
                <a:latin typeface="Work Sans"/>
                <a:ea typeface="Work Sans"/>
                <a:cs typeface="Work Sans"/>
                <a:sym typeface="Work Sans"/>
              </a:defRPr>
            </a:lvl8pPr>
            <a:lvl9pPr lvl="8">
              <a:spcBef>
                <a:spcPts val="0"/>
              </a:spcBef>
              <a:spcAft>
                <a:spcPts val="0"/>
              </a:spcAft>
              <a:buSzPts val="1400"/>
              <a:buFont typeface="Work Sans"/>
              <a:buNone/>
              <a:defRPr b="1">
                <a:latin typeface="Work Sans"/>
                <a:ea typeface="Work Sans"/>
                <a:cs typeface="Work Sans"/>
                <a:sym typeface="Work Sans"/>
              </a:defRPr>
            </a:lvl9pPr>
          </a:lstStyle>
          <a:p/>
        </p:txBody>
      </p:sp>
      <p:sp>
        <p:nvSpPr>
          <p:cNvPr id="7" name="Google Shape;7;p1"/>
          <p:cNvSpPr txBox="1"/>
          <p:nvPr>
            <p:ph idx="1" type="body"/>
          </p:nvPr>
        </p:nvSpPr>
        <p:spPr>
          <a:xfrm>
            <a:off x="628650" y="1061619"/>
            <a:ext cx="7886700" cy="32634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lt1"/>
              </a:buClr>
              <a:buSzPts val="1200"/>
              <a:buFont typeface="Work Sans"/>
              <a:buNone/>
              <a:defRPr i="0" sz="1200" u="none" cap="none" strike="noStrike">
                <a:solidFill>
                  <a:schemeClr val="lt1"/>
                </a:solidFill>
                <a:latin typeface="Work Sans"/>
                <a:ea typeface="Work Sans"/>
                <a:cs typeface="Work Sans"/>
                <a:sym typeface="Work Sans"/>
              </a:defRPr>
            </a:lvl1pPr>
            <a:lvl2pPr indent="-228600" lvl="1" marL="914400" marR="0" rtl="0" algn="l">
              <a:lnSpc>
                <a:spcPct val="90000"/>
              </a:lnSpc>
              <a:spcBef>
                <a:spcPts val="400"/>
              </a:spcBef>
              <a:spcAft>
                <a:spcPts val="0"/>
              </a:spcAft>
              <a:buClr>
                <a:schemeClr val="lt1"/>
              </a:buClr>
              <a:buSzPts val="900"/>
              <a:buFont typeface="Work Sans"/>
              <a:buNone/>
              <a:defRPr i="0" sz="900" u="none" cap="none" strike="noStrike">
                <a:solidFill>
                  <a:schemeClr val="lt1"/>
                </a:solidFill>
                <a:latin typeface="Work Sans"/>
                <a:ea typeface="Work Sans"/>
                <a:cs typeface="Work Sans"/>
                <a:sym typeface="Work Sans"/>
              </a:defRPr>
            </a:lvl2pPr>
            <a:lvl3pPr indent="-228600" lvl="2" marL="1371600" marR="0" rtl="0" algn="l">
              <a:lnSpc>
                <a:spcPct val="90000"/>
              </a:lnSpc>
              <a:spcBef>
                <a:spcPts val="400"/>
              </a:spcBef>
              <a:spcAft>
                <a:spcPts val="0"/>
              </a:spcAft>
              <a:buClr>
                <a:schemeClr val="lt1"/>
              </a:buClr>
              <a:buSzPts val="600"/>
              <a:buFont typeface="Work Sans"/>
              <a:buNone/>
              <a:defRPr i="0" sz="600" u="none" cap="none" strike="noStrike">
                <a:solidFill>
                  <a:schemeClr val="lt1"/>
                </a:solidFill>
                <a:latin typeface="Work Sans"/>
                <a:ea typeface="Work Sans"/>
                <a:cs typeface="Work Sans"/>
                <a:sym typeface="Work Sans"/>
              </a:defRPr>
            </a:lvl3pPr>
            <a:lvl4pPr indent="-228600" lvl="3" marL="1828800" marR="0" rtl="0" algn="l">
              <a:lnSpc>
                <a:spcPct val="90000"/>
              </a:lnSpc>
              <a:spcBef>
                <a:spcPts val="400"/>
              </a:spcBef>
              <a:spcAft>
                <a:spcPts val="0"/>
              </a:spcAft>
              <a:buClr>
                <a:schemeClr val="lt1"/>
              </a:buClr>
              <a:buSzPts val="500"/>
              <a:buFont typeface="Work Sans"/>
              <a:buNone/>
              <a:defRPr i="0" sz="500" u="none" cap="none" strike="noStrike">
                <a:solidFill>
                  <a:schemeClr val="lt1"/>
                </a:solidFill>
                <a:latin typeface="Work Sans"/>
                <a:ea typeface="Work Sans"/>
                <a:cs typeface="Work Sans"/>
                <a:sym typeface="Work Sans"/>
              </a:defRPr>
            </a:lvl4pPr>
            <a:lvl5pPr indent="-228600" lvl="4" marL="2286000" marR="0" rtl="0" algn="l">
              <a:lnSpc>
                <a:spcPct val="90000"/>
              </a:lnSpc>
              <a:spcBef>
                <a:spcPts val="400"/>
              </a:spcBef>
              <a:spcAft>
                <a:spcPts val="0"/>
              </a:spcAft>
              <a:buClr>
                <a:schemeClr val="lt1"/>
              </a:buClr>
              <a:buSzPts val="500"/>
              <a:buFont typeface="Work Sans"/>
              <a:buNone/>
              <a:defRPr i="0" sz="500" u="none" cap="none" strike="noStrike">
                <a:solidFill>
                  <a:schemeClr val="lt1"/>
                </a:solidFill>
                <a:latin typeface="Work Sans"/>
                <a:ea typeface="Work Sans"/>
                <a:cs typeface="Work Sans"/>
                <a:sym typeface="Work Sans"/>
              </a:defRPr>
            </a:lvl5pPr>
            <a:lvl6pPr indent="-260350" lvl="5" marL="2743200" marR="0" rtl="0" algn="l">
              <a:lnSpc>
                <a:spcPct val="90000"/>
              </a:lnSpc>
              <a:spcBef>
                <a:spcPts val="400"/>
              </a:spcBef>
              <a:spcAft>
                <a:spcPts val="0"/>
              </a:spcAft>
              <a:buClr>
                <a:schemeClr val="lt1"/>
              </a:buClr>
              <a:buSzPts val="500"/>
              <a:buFont typeface="Work Sans"/>
              <a:buChar char="•"/>
              <a:defRPr i="0" sz="500" u="none" cap="none" strike="noStrike">
                <a:solidFill>
                  <a:schemeClr val="lt1"/>
                </a:solidFill>
                <a:latin typeface="Work Sans"/>
                <a:ea typeface="Work Sans"/>
                <a:cs typeface="Work Sans"/>
                <a:sym typeface="Work Sans"/>
              </a:defRPr>
            </a:lvl6pPr>
            <a:lvl7pPr indent="-260350" lvl="6" marL="3200400" marR="0" rtl="0" algn="l">
              <a:lnSpc>
                <a:spcPct val="90000"/>
              </a:lnSpc>
              <a:spcBef>
                <a:spcPts val="400"/>
              </a:spcBef>
              <a:spcAft>
                <a:spcPts val="0"/>
              </a:spcAft>
              <a:buClr>
                <a:schemeClr val="lt1"/>
              </a:buClr>
              <a:buSzPts val="500"/>
              <a:buFont typeface="Work Sans"/>
              <a:buChar char="•"/>
              <a:defRPr i="0" sz="500" u="none" cap="none" strike="noStrike">
                <a:solidFill>
                  <a:schemeClr val="lt1"/>
                </a:solidFill>
                <a:latin typeface="Work Sans"/>
                <a:ea typeface="Work Sans"/>
                <a:cs typeface="Work Sans"/>
                <a:sym typeface="Work Sans"/>
              </a:defRPr>
            </a:lvl7pPr>
            <a:lvl8pPr indent="-260350" lvl="7" marL="3657600" marR="0" rtl="0" algn="l">
              <a:lnSpc>
                <a:spcPct val="90000"/>
              </a:lnSpc>
              <a:spcBef>
                <a:spcPts val="400"/>
              </a:spcBef>
              <a:spcAft>
                <a:spcPts val="0"/>
              </a:spcAft>
              <a:buClr>
                <a:schemeClr val="lt1"/>
              </a:buClr>
              <a:buSzPts val="500"/>
              <a:buFont typeface="Work Sans"/>
              <a:buChar char="•"/>
              <a:defRPr i="0" sz="500" u="none" cap="none" strike="noStrike">
                <a:solidFill>
                  <a:schemeClr val="lt1"/>
                </a:solidFill>
                <a:latin typeface="Work Sans"/>
                <a:ea typeface="Work Sans"/>
                <a:cs typeface="Work Sans"/>
                <a:sym typeface="Work Sans"/>
              </a:defRPr>
            </a:lvl8pPr>
            <a:lvl9pPr indent="-260350" lvl="8" marL="4114800" marR="0" rtl="0" algn="l">
              <a:lnSpc>
                <a:spcPct val="90000"/>
              </a:lnSpc>
              <a:spcBef>
                <a:spcPts val="400"/>
              </a:spcBef>
              <a:spcAft>
                <a:spcPts val="0"/>
              </a:spcAft>
              <a:buClr>
                <a:schemeClr val="lt1"/>
              </a:buClr>
              <a:buSzPts val="500"/>
              <a:buFont typeface="Work Sans"/>
              <a:buChar char="•"/>
              <a:defRPr i="0" sz="500" u="none" cap="none" strike="noStrike">
                <a:solidFill>
                  <a:schemeClr val="lt1"/>
                </a:solidFill>
                <a:latin typeface="Work Sans"/>
                <a:ea typeface="Work Sans"/>
                <a:cs typeface="Work Sans"/>
                <a:sym typeface="Work Sans"/>
              </a:defRPr>
            </a:lvl9pPr>
          </a:lstStyle>
          <a:p/>
        </p:txBody>
      </p:sp>
      <p:sp>
        <p:nvSpPr>
          <p:cNvPr id="8" name="Google Shape;8;p1"/>
          <p:cNvSpPr txBox="1"/>
          <p:nvPr/>
        </p:nvSpPr>
        <p:spPr>
          <a:xfrm>
            <a:off x="6627300" y="4763075"/>
            <a:ext cx="2114700" cy="307800"/>
          </a:xfrm>
          <a:prstGeom prst="rect">
            <a:avLst/>
          </a:prstGeom>
          <a:noFill/>
          <a:ln>
            <a:noFill/>
          </a:ln>
        </p:spPr>
        <p:txBody>
          <a:bodyPr anchorCtr="0" anchor="ctr" bIns="91425" lIns="91425" spcFirstLastPara="1" rIns="91425" wrap="square" tIns="91425">
            <a:spAutoFit/>
          </a:bodyPr>
          <a:lstStyle/>
          <a:p>
            <a:pPr indent="0" lvl="0" marL="0" rtl="0" algn="r">
              <a:spcBef>
                <a:spcPts val="0"/>
              </a:spcBef>
              <a:spcAft>
                <a:spcPts val="0"/>
              </a:spcAft>
              <a:buNone/>
            </a:pPr>
            <a:r>
              <a:rPr lang="en" sz="800">
                <a:solidFill>
                  <a:schemeClr val="lt1"/>
                </a:solidFill>
                <a:latin typeface="Work Sans"/>
                <a:ea typeface="Work Sans"/>
                <a:cs typeface="Work Sans"/>
                <a:sym typeface="Work Sans"/>
              </a:rPr>
              <a:t>livingsecurity.com</a:t>
            </a:r>
            <a:endParaRPr sz="800">
              <a:solidFill>
                <a:schemeClr val="lt1"/>
              </a:solidFill>
              <a:latin typeface="Work Sans"/>
              <a:ea typeface="Work Sans"/>
              <a:cs typeface="Work Sans"/>
              <a:sym typeface="Work Sans"/>
            </a:endParaRPr>
          </a:p>
        </p:txBody>
      </p:sp>
      <p:pic>
        <p:nvPicPr>
          <p:cNvPr id="9" name="Google Shape;9;p1"/>
          <p:cNvPicPr preferRelativeResize="0"/>
          <p:nvPr/>
        </p:nvPicPr>
        <p:blipFill rotWithShape="1">
          <a:blip r:embed="rId1">
            <a:alphaModFix/>
          </a:blip>
          <a:srcRect b="11016" l="0" r="0" t="11016"/>
          <a:stretch/>
        </p:blipFill>
        <p:spPr>
          <a:xfrm>
            <a:off x="216572" y="4748658"/>
            <a:ext cx="1095599" cy="273900"/>
          </a:xfrm>
          <a:prstGeom prst="rect">
            <a:avLst/>
          </a:prstGeom>
          <a:noFill/>
          <a:ln>
            <a:noFill/>
          </a:ln>
        </p:spPr>
      </p:pic>
      <p:sp>
        <p:nvSpPr>
          <p:cNvPr id="10" name="Google Shape;10;p1"/>
          <p:cNvSpPr txBox="1"/>
          <p:nvPr/>
        </p:nvSpPr>
        <p:spPr>
          <a:xfrm>
            <a:off x="1362975" y="4763075"/>
            <a:ext cx="2114700" cy="307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800">
                <a:solidFill>
                  <a:schemeClr val="lt1"/>
                </a:solidFill>
                <a:latin typeface="Work Sans"/>
                <a:ea typeface="Work Sans"/>
                <a:cs typeface="Work Sans"/>
                <a:sym typeface="Work Sans"/>
              </a:rPr>
              <a:t>Confidential</a:t>
            </a:r>
            <a:endParaRPr sz="800">
              <a:solidFill>
                <a:schemeClr val="lt1"/>
              </a:solidFill>
              <a:latin typeface="Work Sans"/>
              <a:ea typeface="Work Sans"/>
              <a:cs typeface="Work Sans"/>
              <a:sym typeface="Work Sans"/>
            </a:endParaRPr>
          </a:p>
        </p:txBody>
      </p:sp>
      <p:sp>
        <p:nvSpPr>
          <p:cNvPr id="11" name="Google Shape;11;p1"/>
          <p:cNvSpPr txBox="1"/>
          <p:nvPr/>
        </p:nvSpPr>
        <p:spPr>
          <a:xfrm>
            <a:off x="8358294" y="476716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FFFFFF"/>
                </a:solidFill>
                <a:latin typeface="Work Sans"/>
                <a:ea typeface="Work Sans"/>
                <a:cs typeface="Work Sans"/>
                <a:sym typeface="Work Sans"/>
              </a:rPr>
              <a:t>‹#›</a:t>
            </a:fld>
            <a:endParaRPr sz="800">
              <a:solidFill>
                <a:srgbClr val="FFFFFF"/>
              </a:solidFill>
              <a:latin typeface="Work Sans"/>
              <a:ea typeface="Work Sans"/>
              <a:cs typeface="Work Sans"/>
              <a:sym typeface="Work Sans"/>
            </a:endParaRPr>
          </a:p>
        </p:txBody>
      </p:sp>
      <p:sp>
        <p:nvSpPr>
          <p:cNvPr id="12" name="Google Shape;12;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1"/>
                </a:solidFill>
                <a:latin typeface="Work Sans"/>
                <a:ea typeface="Work Sans"/>
                <a:cs typeface="Work Sans"/>
                <a:sym typeface="Work Sans"/>
              </a:defRPr>
            </a:lvl1pPr>
            <a:lvl2pPr lvl="1" algn="r">
              <a:buNone/>
              <a:defRPr sz="1300">
                <a:solidFill>
                  <a:schemeClr val="lt1"/>
                </a:solidFill>
                <a:latin typeface="Work Sans"/>
                <a:ea typeface="Work Sans"/>
                <a:cs typeface="Work Sans"/>
                <a:sym typeface="Work Sans"/>
              </a:defRPr>
            </a:lvl2pPr>
            <a:lvl3pPr lvl="2" algn="r">
              <a:buNone/>
              <a:defRPr sz="1300">
                <a:solidFill>
                  <a:schemeClr val="lt1"/>
                </a:solidFill>
                <a:latin typeface="Work Sans"/>
                <a:ea typeface="Work Sans"/>
                <a:cs typeface="Work Sans"/>
                <a:sym typeface="Work Sans"/>
              </a:defRPr>
            </a:lvl3pPr>
            <a:lvl4pPr lvl="3" algn="r">
              <a:buNone/>
              <a:defRPr sz="1300">
                <a:solidFill>
                  <a:schemeClr val="lt1"/>
                </a:solidFill>
                <a:latin typeface="Work Sans"/>
                <a:ea typeface="Work Sans"/>
                <a:cs typeface="Work Sans"/>
                <a:sym typeface="Work Sans"/>
              </a:defRPr>
            </a:lvl4pPr>
            <a:lvl5pPr lvl="4" algn="r">
              <a:buNone/>
              <a:defRPr sz="1300">
                <a:solidFill>
                  <a:schemeClr val="lt1"/>
                </a:solidFill>
                <a:latin typeface="Work Sans"/>
                <a:ea typeface="Work Sans"/>
                <a:cs typeface="Work Sans"/>
                <a:sym typeface="Work Sans"/>
              </a:defRPr>
            </a:lvl5pPr>
            <a:lvl6pPr lvl="5" algn="r">
              <a:buNone/>
              <a:defRPr sz="1300">
                <a:solidFill>
                  <a:schemeClr val="lt1"/>
                </a:solidFill>
                <a:latin typeface="Work Sans"/>
                <a:ea typeface="Work Sans"/>
                <a:cs typeface="Work Sans"/>
                <a:sym typeface="Work Sans"/>
              </a:defRPr>
            </a:lvl6pPr>
            <a:lvl7pPr lvl="6" algn="r">
              <a:buNone/>
              <a:defRPr sz="1300">
                <a:solidFill>
                  <a:schemeClr val="lt1"/>
                </a:solidFill>
                <a:latin typeface="Work Sans"/>
                <a:ea typeface="Work Sans"/>
                <a:cs typeface="Work Sans"/>
                <a:sym typeface="Work Sans"/>
              </a:defRPr>
            </a:lvl7pPr>
            <a:lvl8pPr lvl="7" algn="r">
              <a:buNone/>
              <a:defRPr sz="1300">
                <a:solidFill>
                  <a:schemeClr val="lt1"/>
                </a:solidFill>
                <a:latin typeface="Work Sans"/>
                <a:ea typeface="Work Sans"/>
                <a:cs typeface="Work Sans"/>
                <a:sym typeface="Work Sans"/>
              </a:defRPr>
            </a:lvl8pPr>
            <a:lvl9pPr lvl="8" algn="r">
              <a:buNone/>
              <a:defRPr sz="1300">
                <a:solidFill>
                  <a:schemeClr val="lt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81">
          <p15:clr>
            <a:srgbClr val="F26B43"/>
          </p15:clr>
        </p15:guide>
        <p15:guide id="2" pos="959">
          <p15:clr>
            <a:srgbClr val="F26B43"/>
          </p15:clr>
        </p15:guide>
        <p15:guide id="3" pos="1440">
          <p15:clr>
            <a:srgbClr val="F26B43"/>
          </p15:clr>
        </p15:guide>
        <p15:guide id="4" pos="1919">
          <p15:clr>
            <a:srgbClr val="F26B43"/>
          </p15:clr>
        </p15:guide>
        <p15:guide id="5" pos="2401">
          <p15:clr>
            <a:srgbClr val="F26B43"/>
          </p15:clr>
        </p15:guide>
        <p15:guide id="6" pos="5279">
          <p15:clr>
            <a:srgbClr val="F26B43"/>
          </p15:clr>
        </p15:guide>
        <p15:guide id="7" pos="4801">
          <p15:clr>
            <a:srgbClr val="F26B43"/>
          </p15:clr>
        </p15:guide>
        <p15:guide id="8" pos="4320">
          <p15:clr>
            <a:srgbClr val="F26B43"/>
          </p15:clr>
        </p15:guide>
        <p15:guide id="9" pos="3839">
          <p15:clr>
            <a:srgbClr val="F26B43"/>
          </p15:clr>
        </p15:guide>
        <p15:guide id="10" pos="3361">
          <p15:clr>
            <a:srgbClr val="F26B43"/>
          </p15:clr>
        </p15:guide>
        <p15:guide id="11"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hyperlink" Target="https://titlecaseconverter.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72.png"/></Relationships>
</file>

<file path=ppt/slides/_rels/slide15.xml.rels><?xml version="1.0" encoding="UTF-8" standalone="yes"?><Relationships xmlns="http://schemas.openxmlformats.org/package/2006/relationships"><Relationship Id="rId20" Type="http://schemas.openxmlformats.org/officeDocument/2006/relationships/image" Target="../media/image69.png"/><Relationship Id="rId22" Type="http://schemas.openxmlformats.org/officeDocument/2006/relationships/image" Target="../media/image55.png"/><Relationship Id="rId21" Type="http://schemas.openxmlformats.org/officeDocument/2006/relationships/image" Target="../media/image56.png"/><Relationship Id="rId24" Type="http://schemas.openxmlformats.org/officeDocument/2006/relationships/hyperlink" Target="https://drive.google.com/drive/folders/1mCGkaNQxuj6zrkGLJm91e8aRBxS_MM7f?usp=share_link" TargetMode="External"/><Relationship Id="rId23" Type="http://schemas.openxmlformats.org/officeDocument/2006/relationships/image" Target="../media/image58.png"/><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34.png"/><Relationship Id="rId9"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41.png"/><Relationship Id="rId11" Type="http://schemas.openxmlformats.org/officeDocument/2006/relationships/image" Target="../media/image43.png"/><Relationship Id="rId10" Type="http://schemas.openxmlformats.org/officeDocument/2006/relationships/image" Target="../media/image61.png"/><Relationship Id="rId13" Type="http://schemas.openxmlformats.org/officeDocument/2006/relationships/image" Target="../media/image28.png"/><Relationship Id="rId12" Type="http://schemas.openxmlformats.org/officeDocument/2006/relationships/image" Target="../media/image63.png"/><Relationship Id="rId15" Type="http://schemas.openxmlformats.org/officeDocument/2006/relationships/image" Target="../media/image35.png"/><Relationship Id="rId14" Type="http://schemas.openxmlformats.org/officeDocument/2006/relationships/image" Target="../media/image31.png"/><Relationship Id="rId17" Type="http://schemas.openxmlformats.org/officeDocument/2006/relationships/image" Target="../media/image67.png"/><Relationship Id="rId16" Type="http://schemas.openxmlformats.org/officeDocument/2006/relationships/image" Target="../media/image32.png"/><Relationship Id="rId19" Type="http://schemas.openxmlformats.org/officeDocument/2006/relationships/image" Target="../media/image44.png"/><Relationship Id="rId18" Type="http://schemas.openxmlformats.org/officeDocument/2006/relationships/image" Target="../media/image42.png"/></Relationships>
</file>

<file path=ppt/slides/_rels/slide16.xml.rels><?xml version="1.0" encoding="UTF-8" standalone="yes"?><Relationships xmlns="http://schemas.openxmlformats.org/package/2006/relationships"><Relationship Id="rId20" Type="http://schemas.openxmlformats.org/officeDocument/2006/relationships/image" Target="../media/image70.png"/><Relationship Id="rId22" Type="http://schemas.openxmlformats.org/officeDocument/2006/relationships/image" Target="../media/image57.png"/><Relationship Id="rId21" Type="http://schemas.openxmlformats.org/officeDocument/2006/relationships/image" Target="../media/image59.png"/><Relationship Id="rId24" Type="http://schemas.openxmlformats.org/officeDocument/2006/relationships/hyperlink" Target="https://drive.google.com/drive/folders/1mCGkaNQxuj6zrkGLJm91e8aRBxS_MM7f?usp=share_link" TargetMode="External"/><Relationship Id="rId23" Type="http://schemas.openxmlformats.org/officeDocument/2006/relationships/image" Target="../media/image60.png"/><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37.png"/><Relationship Id="rId9" Type="http://schemas.openxmlformats.org/officeDocument/2006/relationships/image" Target="../media/image45.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62.png"/><Relationship Id="rId13" Type="http://schemas.openxmlformats.org/officeDocument/2006/relationships/image" Target="../media/image48.png"/><Relationship Id="rId12" Type="http://schemas.openxmlformats.org/officeDocument/2006/relationships/image" Target="../media/image64.png"/><Relationship Id="rId15" Type="http://schemas.openxmlformats.org/officeDocument/2006/relationships/image" Target="../media/image49.png"/><Relationship Id="rId14" Type="http://schemas.openxmlformats.org/officeDocument/2006/relationships/image" Target="../media/image54.png"/><Relationship Id="rId17" Type="http://schemas.openxmlformats.org/officeDocument/2006/relationships/image" Target="../media/image68.png"/><Relationship Id="rId16" Type="http://schemas.openxmlformats.org/officeDocument/2006/relationships/image" Target="../media/image50.png"/><Relationship Id="rId19" Type="http://schemas.openxmlformats.org/officeDocument/2006/relationships/image" Target="../media/image53.png"/><Relationship Id="rId1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4.png"/><Relationship Id="rId10"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4.png"/><Relationship Id="rId10"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625225" y="1901700"/>
            <a:ext cx="3464700" cy="790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Brand Guidelines</a:t>
            </a:r>
            <a:endParaRPr/>
          </a:p>
        </p:txBody>
      </p:sp>
      <p:sp>
        <p:nvSpPr>
          <p:cNvPr id="187" name="Google Shape;187;p29"/>
          <p:cNvSpPr txBox="1"/>
          <p:nvPr>
            <p:ph idx="1" type="subTitle"/>
          </p:nvPr>
        </p:nvSpPr>
        <p:spPr>
          <a:xfrm>
            <a:off x="625225" y="2778775"/>
            <a:ext cx="3464700" cy="347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88" name="Google Shape;188;p29"/>
          <p:cNvSpPr txBox="1"/>
          <p:nvPr>
            <p:ph idx="2" type="subTitle"/>
          </p:nvPr>
        </p:nvSpPr>
        <p:spPr>
          <a:xfrm>
            <a:off x="625225" y="4090100"/>
            <a:ext cx="981300" cy="295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August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38"/>
          <p:cNvSpPr txBox="1"/>
          <p:nvPr/>
        </p:nvSpPr>
        <p:spPr>
          <a:xfrm>
            <a:off x="83100" y="4831775"/>
            <a:ext cx="282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Medium"/>
                <a:ea typeface="Work Sans Medium"/>
                <a:cs typeface="Work Sans Medium"/>
                <a:sym typeface="Work Sans Medium"/>
              </a:rPr>
              <a:t>Living Security Brand Guidelines</a:t>
            </a:r>
            <a:endParaRPr sz="800">
              <a:solidFill>
                <a:schemeClr val="lt1"/>
              </a:solidFill>
              <a:latin typeface="Work Sans Medium"/>
              <a:ea typeface="Work Sans Medium"/>
              <a:cs typeface="Work Sans Medium"/>
              <a:sym typeface="Work Sans Medium"/>
            </a:endParaRPr>
          </a:p>
        </p:txBody>
      </p:sp>
      <p:sp>
        <p:nvSpPr>
          <p:cNvPr id="320" name="Google Shape;320;p38"/>
          <p:cNvSpPr txBox="1"/>
          <p:nvPr/>
        </p:nvSpPr>
        <p:spPr>
          <a:xfrm>
            <a:off x="5939675" y="4831775"/>
            <a:ext cx="28245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lt1"/>
                </a:solidFill>
                <a:latin typeface="Work Sans Medium"/>
                <a:ea typeface="Work Sans Medium"/>
                <a:cs typeface="Work Sans Medium"/>
                <a:sym typeface="Work Sans Medium"/>
              </a:rPr>
              <a:t>Updated October 2021 | LivingSecurity.com</a:t>
            </a:r>
            <a:endParaRPr sz="800">
              <a:solidFill>
                <a:schemeClr val="lt1"/>
              </a:solidFill>
              <a:latin typeface="Work Sans Medium"/>
              <a:ea typeface="Work Sans Medium"/>
              <a:cs typeface="Work Sans Medium"/>
              <a:sym typeface="Work Sans Medium"/>
            </a:endParaRPr>
          </a:p>
        </p:txBody>
      </p:sp>
      <p:sp>
        <p:nvSpPr>
          <p:cNvPr id="321" name="Google Shape;321;p38"/>
          <p:cNvSpPr txBox="1"/>
          <p:nvPr/>
        </p:nvSpPr>
        <p:spPr>
          <a:xfrm>
            <a:off x="372625" y="1094100"/>
            <a:ext cx="28245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accent5"/>
                </a:solidFill>
                <a:latin typeface="Work Sans"/>
                <a:ea typeface="Work Sans"/>
                <a:cs typeface="Work Sans"/>
                <a:sym typeface="Work Sans"/>
              </a:rPr>
              <a:t>Adhering to a set of guidelines for font usage helps create visual consistency. At right is an example of the hierarchy that should be maintained when implementing or creating written content.</a:t>
            </a:r>
            <a:endParaRPr sz="1200">
              <a:solidFill>
                <a:schemeClr val="accent5"/>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accent5"/>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200">
                <a:solidFill>
                  <a:schemeClr val="accent5"/>
                </a:solidFill>
                <a:latin typeface="Work Sans"/>
                <a:ea typeface="Work Sans"/>
                <a:cs typeface="Work Sans"/>
                <a:sym typeface="Work Sans"/>
              </a:rPr>
              <a:t>The varying sizes and colors of headlines can help break up longer blocks of text making it easier for the user to read or skim.</a:t>
            </a:r>
            <a:endParaRPr sz="1200">
              <a:solidFill>
                <a:schemeClr val="accent5"/>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accent5"/>
              </a:solidFill>
              <a:latin typeface="Work Sans"/>
              <a:ea typeface="Work Sans"/>
              <a:cs typeface="Work Sans"/>
              <a:sym typeface="Work Sans"/>
            </a:endParaRPr>
          </a:p>
          <a:p>
            <a:pPr indent="0" lvl="0" marL="0" rtl="0" algn="l">
              <a:spcBef>
                <a:spcPts val="0"/>
              </a:spcBef>
              <a:spcAft>
                <a:spcPts val="0"/>
              </a:spcAft>
              <a:buNone/>
            </a:pPr>
            <a:r>
              <a:rPr lang="en" sz="1200">
                <a:solidFill>
                  <a:schemeClr val="accent5"/>
                </a:solidFill>
                <a:latin typeface="Work Sans"/>
                <a:ea typeface="Work Sans"/>
                <a:cs typeface="Work Sans"/>
                <a:sym typeface="Work Sans"/>
              </a:rPr>
              <a:t>“Work Sans” can deployed on a website via Google Fonts in a range of weights and styles.</a:t>
            </a:r>
            <a:endParaRPr sz="1200">
              <a:solidFill>
                <a:schemeClr val="accent5"/>
              </a:solidFill>
              <a:latin typeface="Work Sans"/>
              <a:ea typeface="Work Sans"/>
              <a:cs typeface="Work Sans"/>
              <a:sym typeface="Work Sans"/>
            </a:endParaRPr>
          </a:p>
        </p:txBody>
      </p:sp>
      <p:sp>
        <p:nvSpPr>
          <p:cNvPr id="322" name="Google Shape;322;p38"/>
          <p:cNvSpPr txBox="1"/>
          <p:nvPr/>
        </p:nvSpPr>
        <p:spPr>
          <a:xfrm>
            <a:off x="3819750" y="793925"/>
            <a:ext cx="5635200" cy="417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000">
                <a:latin typeface="Work Sans"/>
                <a:ea typeface="Work Sans"/>
                <a:cs typeface="Work Sans"/>
                <a:sym typeface="Work Sans"/>
              </a:rPr>
              <a:t>HEADLINE 1 - BOLD WEIGHT, </a:t>
            </a:r>
            <a:r>
              <a:rPr b="1" lang="en" sz="1000" u="sng">
                <a:solidFill>
                  <a:schemeClr val="hlink"/>
                </a:solidFill>
                <a:latin typeface="Work Sans"/>
                <a:ea typeface="Work Sans"/>
                <a:cs typeface="Work Sans"/>
                <a:sym typeface="Work Sans"/>
                <a:hlinkClick r:id="rId3"/>
              </a:rPr>
              <a:t>Title Case in AP Style</a:t>
            </a:r>
            <a:endParaRPr b="1" sz="10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2400">
                <a:latin typeface="Work Sans"/>
                <a:ea typeface="Work Sans"/>
                <a:cs typeface="Work Sans"/>
                <a:sym typeface="Work Sans"/>
              </a:rPr>
              <a:t>Security Awareness Training Has Two Fundamental Problems</a:t>
            </a:r>
            <a:endParaRPr b="1" sz="24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5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000">
                <a:latin typeface="Work Sans"/>
                <a:ea typeface="Work Sans"/>
                <a:cs typeface="Work Sans"/>
                <a:sym typeface="Work Sans"/>
              </a:rPr>
              <a:t>HEADLINE 2 - SEMI BOLD WEIGHT</a:t>
            </a:r>
            <a:endParaRPr b="1" sz="10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2100">
                <a:latin typeface="Proxima Nova Semibold"/>
                <a:ea typeface="Proxima Nova Semibold"/>
                <a:cs typeface="Proxima Nova Semibold"/>
                <a:sym typeface="Proxima Nova Semibold"/>
              </a:rPr>
              <a:t>Security Awareness Training Has Two Fundamental Problems</a:t>
            </a:r>
            <a:endParaRPr sz="2100">
              <a:latin typeface="Proxima Nova Semibold"/>
              <a:ea typeface="Proxima Nova Semibold"/>
              <a:cs typeface="Proxima Nova Semibold"/>
              <a:sym typeface="Proxima Nova Semibold"/>
            </a:endParaRPr>
          </a:p>
          <a:p>
            <a:pPr indent="0" lvl="0" marL="0" rtl="0" algn="l">
              <a:spcBef>
                <a:spcPts val="0"/>
              </a:spcBef>
              <a:spcAft>
                <a:spcPts val="0"/>
              </a:spcAft>
              <a:buClr>
                <a:schemeClr val="dk1"/>
              </a:buClr>
              <a:buSzPts val="1100"/>
              <a:buFont typeface="Arial"/>
              <a:buNone/>
            </a:pPr>
            <a:r>
              <a:t/>
            </a:r>
            <a:endParaRPr sz="15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000">
                <a:latin typeface="Work Sans"/>
                <a:ea typeface="Work Sans"/>
                <a:cs typeface="Work Sans"/>
                <a:sym typeface="Work Sans"/>
              </a:rPr>
              <a:t>HEADLINE 3 - SEMI BOLD WEIGHT</a:t>
            </a:r>
            <a:endParaRPr b="1" sz="10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500">
                <a:latin typeface="Work Sans SemiBold"/>
                <a:ea typeface="Work Sans SemiBold"/>
                <a:cs typeface="Work Sans SemiBold"/>
                <a:sym typeface="Work Sans SemiBold"/>
              </a:rPr>
              <a:t>Security Awareness Training Has Two Fundamental Problems</a:t>
            </a:r>
            <a:endParaRPr sz="1100">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t/>
            </a:r>
            <a:endParaRPr sz="1500">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000">
                <a:latin typeface="Work Sans"/>
                <a:ea typeface="Work Sans"/>
                <a:cs typeface="Work Sans"/>
                <a:sym typeface="Work Sans"/>
              </a:rPr>
              <a:t>PARAGRAPH - NORMAL WEIGHT, Sentence case</a:t>
            </a:r>
            <a:endParaRPr b="1" sz="10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Security Awareness Training has two fundamental problems.</a:t>
            </a:r>
            <a:endParaRPr sz="900">
              <a:latin typeface="Work Sans"/>
              <a:ea typeface="Work Sans"/>
              <a:cs typeface="Work Sans"/>
              <a:sym typeface="Work Sans"/>
            </a:endParaRPr>
          </a:p>
          <a:p>
            <a:pPr indent="0" lvl="0" marL="0" rtl="0" algn="l">
              <a:spcBef>
                <a:spcPts val="0"/>
              </a:spcBef>
              <a:spcAft>
                <a:spcPts val="0"/>
              </a:spcAft>
              <a:buNone/>
            </a:pPr>
            <a:r>
              <a:t/>
            </a:r>
            <a:endParaRPr sz="900">
              <a:latin typeface="Work Sans"/>
              <a:ea typeface="Work Sans"/>
              <a:cs typeface="Work Sans"/>
              <a:sym typeface="Work Sans"/>
            </a:endParaRPr>
          </a:p>
          <a:p>
            <a:pPr indent="0" lvl="0" marL="0" rtl="0" algn="l">
              <a:spcBef>
                <a:spcPts val="0"/>
              </a:spcBef>
              <a:spcAft>
                <a:spcPts val="0"/>
              </a:spcAft>
              <a:buNone/>
            </a:pPr>
            <a:r>
              <a:rPr b="1" lang="en" sz="900">
                <a:latin typeface="Work Sans"/>
                <a:ea typeface="Work Sans"/>
                <a:cs typeface="Work Sans"/>
                <a:sym typeface="Work Sans"/>
              </a:rPr>
              <a:t>BULLETS- NORMAL WEIGHT</a:t>
            </a:r>
            <a:r>
              <a:rPr lang="en" sz="900">
                <a:latin typeface="Work Sans"/>
                <a:ea typeface="Work Sans"/>
                <a:cs typeface="Work Sans"/>
                <a:sym typeface="Work Sans"/>
              </a:rPr>
              <a:t>, Sentence case</a:t>
            </a:r>
            <a:endParaRPr sz="900">
              <a:latin typeface="Work Sans"/>
              <a:ea typeface="Work Sans"/>
              <a:cs typeface="Work Sans"/>
              <a:sym typeface="Work Sans"/>
            </a:endParaRPr>
          </a:p>
          <a:p>
            <a:pPr indent="-285750" lvl="0" marL="457200" rtl="0" algn="l">
              <a:spcBef>
                <a:spcPts val="0"/>
              </a:spcBef>
              <a:spcAft>
                <a:spcPts val="0"/>
              </a:spcAft>
              <a:buSzPts val="900"/>
              <a:buFont typeface="Work Sans"/>
              <a:buChar char="●"/>
            </a:pPr>
            <a:r>
              <a:rPr lang="en" sz="900">
                <a:latin typeface="Work Sans"/>
                <a:ea typeface="Work Sans"/>
                <a:cs typeface="Work Sans"/>
                <a:sym typeface="Work Sans"/>
              </a:rPr>
              <a:t>Security </a:t>
            </a:r>
            <a:endParaRPr sz="900">
              <a:latin typeface="Work Sans"/>
              <a:ea typeface="Work Sans"/>
              <a:cs typeface="Work Sans"/>
              <a:sym typeface="Work Sans"/>
            </a:endParaRPr>
          </a:p>
          <a:p>
            <a:pPr indent="-285750" lvl="0" marL="457200" rtl="0" algn="l">
              <a:spcBef>
                <a:spcPts val="0"/>
              </a:spcBef>
              <a:spcAft>
                <a:spcPts val="0"/>
              </a:spcAft>
              <a:buSzPts val="900"/>
              <a:buFont typeface="Work Sans"/>
              <a:buChar char="●"/>
            </a:pPr>
            <a:r>
              <a:rPr lang="en" sz="900">
                <a:latin typeface="Work Sans"/>
                <a:ea typeface="Work Sans"/>
                <a:cs typeface="Work Sans"/>
                <a:sym typeface="Work Sans"/>
              </a:rPr>
              <a:t>Awareness</a:t>
            </a:r>
            <a:endParaRPr sz="900">
              <a:latin typeface="Work Sans"/>
              <a:ea typeface="Work Sans"/>
              <a:cs typeface="Work Sans"/>
              <a:sym typeface="Work Sans"/>
            </a:endParaRPr>
          </a:p>
          <a:p>
            <a:pPr indent="-285750" lvl="0" marL="457200" rtl="0" algn="l">
              <a:spcBef>
                <a:spcPts val="0"/>
              </a:spcBef>
              <a:spcAft>
                <a:spcPts val="0"/>
              </a:spcAft>
              <a:buSzPts val="900"/>
              <a:buFont typeface="Work Sans"/>
              <a:buChar char="●"/>
            </a:pPr>
            <a:r>
              <a:rPr lang="en" sz="900">
                <a:latin typeface="Work Sans"/>
                <a:ea typeface="Work Sans"/>
                <a:cs typeface="Work Sans"/>
                <a:sym typeface="Work Sans"/>
              </a:rPr>
              <a:t>Training</a:t>
            </a:r>
            <a:endParaRPr sz="900">
              <a:latin typeface="Work Sans"/>
              <a:ea typeface="Work Sans"/>
              <a:cs typeface="Work Sans"/>
              <a:sym typeface="Work Sans"/>
            </a:endParaRPr>
          </a:p>
        </p:txBody>
      </p:sp>
      <p:sp>
        <p:nvSpPr>
          <p:cNvPr id="323" name="Google Shape;323;p38"/>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a:t>Web Use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pic>
        <p:nvPicPr>
          <p:cNvPr id="328" name="Google Shape;328;p39"/>
          <p:cNvPicPr preferRelativeResize="0"/>
          <p:nvPr/>
        </p:nvPicPr>
        <p:blipFill rotWithShape="1">
          <a:blip r:embed="rId3">
            <a:alphaModFix/>
          </a:blip>
          <a:srcRect b="6881" l="37304" r="0" t="0"/>
          <a:stretch/>
        </p:blipFill>
        <p:spPr>
          <a:xfrm>
            <a:off x="3392575" y="0"/>
            <a:ext cx="5753601" cy="4858776"/>
          </a:xfrm>
          <a:prstGeom prst="rect">
            <a:avLst/>
          </a:prstGeom>
          <a:noFill/>
          <a:ln>
            <a:noFill/>
          </a:ln>
        </p:spPr>
      </p:pic>
      <p:sp>
        <p:nvSpPr>
          <p:cNvPr id="329" name="Google Shape;329;p39"/>
          <p:cNvSpPr txBox="1"/>
          <p:nvPr/>
        </p:nvSpPr>
        <p:spPr>
          <a:xfrm>
            <a:off x="83100" y="4831775"/>
            <a:ext cx="282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Medium"/>
                <a:ea typeface="Work Sans Medium"/>
                <a:cs typeface="Work Sans Medium"/>
                <a:sym typeface="Work Sans Medium"/>
              </a:rPr>
              <a:t>Living Security Brand Guidelines</a:t>
            </a:r>
            <a:endParaRPr sz="800">
              <a:solidFill>
                <a:schemeClr val="lt1"/>
              </a:solidFill>
              <a:latin typeface="Work Sans Medium"/>
              <a:ea typeface="Work Sans Medium"/>
              <a:cs typeface="Work Sans Medium"/>
              <a:sym typeface="Work Sans Medium"/>
            </a:endParaRPr>
          </a:p>
        </p:txBody>
      </p:sp>
      <p:sp>
        <p:nvSpPr>
          <p:cNvPr id="330" name="Google Shape;330;p39"/>
          <p:cNvSpPr txBox="1"/>
          <p:nvPr/>
        </p:nvSpPr>
        <p:spPr>
          <a:xfrm>
            <a:off x="5939675" y="4831775"/>
            <a:ext cx="28245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lt1"/>
                </a:solidFill>
                <a:latin typeface="Work Sans Medium"/>
                <a:ea typeface="Work Sans Medium"/>
                <a:cs typeface="Work Sans Medium"/>
                <a:sym typeface="Work Sans Medium"/>
              </a:rPr>
              <a:t>Updated October 2021 | LivingSecurity.com</a:t>
            </a:r>
            <a:endParaRPr sz="800">
              <a:solidFill>
                <a:schemeClr val="lt1"/>
              </a:solidFill>
              <a:latin typeface="Work Sans Medium"/>
              <a:ea typeface="Work Sans Medium"/>
              <a:cs typeface="Work Sans Medium"/>
              <a:sym typeface="Work Sans Medium"/>
            </a:endParaRPr>
          </a:p>
        </p:txBody>
      </p:sp>
      <p:sp>
        <p:nvSpPr>
          <p:cNvPr id="331" name="Google Shape;331;p39"/>
          <p:cNvSpPr txBox="1"/>
          <p:nvPr/>
        </p:nvSpPr>
        <p:spPr>
          <a:xfrm>
            <a:off x="288950" y="828350"/>
            <a:ext cx="30411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rgbClr val="181818"/>
                </a:solidFill>
                <a:latin typeface="Work Sans"/>
                <a:ea typeface="Work Sans"/>
                <a:cs typeface="Work Sans"/>
                <a:sym typeface="Work Sans"/>
              </a:rPr>
              <a:t>Our photography is informed by the subjects at the center of our business: people and technology. As a human risk management platform, our focus is solving for the human element of cybersecurity and our photographic style should reflect this.</a:t>
            </a:r>
            <a:endParaRPr sz="1100">
              <a:solidFill>
                <a:srgbClr val="181818"/>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rgbClr val="181818"/>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100">
                <a:solidFill>
                  <a:srgbClr val="181818"/>
                </a:solidFill>
                <a:latin typeface="Work Sans"/>
                <a:ea typeface="Work Sans"/>
                <a:cs typeface="Work Sans"/>
                <a:sym typeface="Work Sans"/>
              </a:rPr>
              <a:t>Photography can be sourced from stock providers such as Unsplash or Adobe Stock. Please use the following guidelines when designing with photos:</a:t>
            </a:r>
            <a:endParaRPr sz="1100">
              <a:solidFill>
                <a:srgbClr val="181818"/>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100">
              <a:solidFill>
                <a:srgbClr val="181818"/>
              </a:solidFill>
              <a:latin typeface="Work Sans"/>
              <a:ea typeface="Work Sans"/>
              <a:cs typeface="Work Sans"/>
              <a:sym typeface="Work Sans"/>
            </a:endParaRPr>
          </a:p>
          <a:p>
            <a:pPr indent="-241300" lvl="0" marL="171450" rtl="0" algn="l">
              <a:spcBef>
                <a:spcPts val="0"/>
              </a:spcBef>
              <a:spcAft>
                <a:spcPts val="0"/>
              </a:spcAft>
              <a:buClr>
                <a:srgbClr val="181818"/>
              </a:buClr>
              <a:buSzPts val="1100"/>
              <a:buFont typeface="Work Sans"/>
              <a:buChar char="●"/>
            </a:pPr>
            <a:r>
              <a:rPr lang="en" sz="1100">
                <a:solidFill>
                  <a:srgbClr val="181818"/>
                </a:solidFill>
                <a:latin typeface="Work Sans"/>
                <a:ea typeface="Work Sans"/>
                <a:cs typeface="Work Sans"/>
                <a:sym typeface="Work Sans"/>
              </a:rPr>
              <a:t>Wide shots should feature teams working in close collaboration</a:t>
            </a:r>
            <a:endParaRPr sz="1100">
              <a:solidFill>
                <a:srgbClr val="181818"/>
              </a:solidFill>
              <a:latin typeface="Work Sans"/>
              <a:ea typeface="Work Sans"/>
              <a:cs typeface="Work Sans"/>
              <a:sym typeface="Work Sans"/>
            </a:endParaRPr>
          </a:p>
          <a:p>
            <a:pPr indent="-171450" lvl="0" marL="171450" rtl="0" algn="l">
              <a:spcBef>
                <a:spcPts val="0"/>
              </a:spcBef>
              <a:spcAft>
                <a:spcPts val="0"/>
              </a:spcAft>
              <a:buNone/>
            </a:pPr>
            <a:r>
              <a:t/>
            </a:r>
            <a:endParaRPr sz="1100">
              <a:solidFill>
                <a:srgbClr val="181818"/>
              </a:solidFill>
              <a:latin typeface="Work Sans"/>
              <a:ea typeface="Work Sans"/>
              <a:cs typeface="Work Sans"/>
              <a:sym typeface="Work Sans"/>
            </a:endParaRPr>
          </a:p>
          <a:p>
            <a:pPr indent="-241300" lvl="0" marL="171450" rtl="0" algn="l">
              <a:spcBef>
                <a:spcPts val="0"/>
              </a:spcBef>
              <a:spcAft>
                <a:spcPts val="0"/>
              </a:spcAft>
              <a:buClr>
                <a:srgbClr val="181818"/>
              </a:buClr>
              <a:buSzPts val="1100"/>
              <a:buFont typeface="Work Sans"/>
              <a:buChar char="●"/>
            </a:pPr>
            <a:r>
              <a:rPr lang="en" sz="1100">
                <a:solidFill>
                  <a:srgbClr val="181818"/>
                </a:solidFill>
                <a:latin typeface="Work Sans"/>
                <a:ea typeface="Work Sans"/>
                <a:cs typeface="Work Sans"/>
                <a:sym typeface="Work Sans"/>
              </a:rPr>
              <a:t>Close up, “over the shoulder” shots should focus on the connectedness between a person and computer</a:t>
            </a:r>
            <a:endParaRPr sz="1100">
              <a:solidFill>
                <a:srgbClr val="181818"/>
              </a:solidFill>
              <a:latin typeface="Work Sans"/>
              <a:ea typeface="Work Sans"/>
              <a:cs typeface="Work Sans"/>
              <a:sym typeface="Work Sans"/>
            </a:endParaRPr>
          </a:p>
          <a:p>
            <a:pPr indent="-171450" lvl="0" marL="171450" rtl="0" algn="l">
              <a:spcBef>
                <a:spcPts val="0"/>
              </a:spcBef>
              <a:spcAft>
                <a:spcPts val="0"/>
              </a:spcAft>
              <a:buNone/>
            </a:pPr>
            <a:r>
              <a:t/>
            </a:r>
            <a:endParaRPr sz="1100">
              <a:solidFill>
                <a:srgbClr val="181818"/>
              </a:solidFill>
              <a:latin typeface="Work Sans"/>
              <a:ea typeface="Work Sans"/>
              <a:cs typeface="Work Sans"/>
              <a:sym typeface="Work Sans"/>
            </a:endParaRPr>
          </a:p>
          <a:p>
            <a:pPr indent="-241300" lvl="0" marL="171450" rtl="0" algn="l">
              <a:spcBef>
                <a:spcPts val="0"/>
              </a:spcBef>
              <a:spcAft>
                <a:spcPts val="0"/>
              </a:spcAft>
              <a:buClr>
                <a:srgbClr val="181818"/>
              </a:buClr>
              <a:buSzPts val="1100"/>
              <a:buFont typeface="Work Sans"/>
              <a:buChar char="●"/>
            </a:pPr>
            <a:r>
              <a:rPr lang="en" sz="1100">
                <a:solidFill>
                  <a:srgbClr val="181818"/>
                </a:solidFill>
                <a:latin typeface="Work Sans"/>
                <a:ea typeface="Work Sans"/>
                <a:cs typeface="Work Sans"/>
                <a:sym typeface="Work Sans"/>
              </a:rPr>
              <a:t>Photos showing various genders and ethnicities are used</a:t>
            </a:r>
            <a:endParaRPr sz="1100">
              <a:solidFill>
                <a:srgbClr val="181818"/>
              </a:solidFill>
              <a:latin typeface="Work Sans"/>
              <a:ea typeface="Work Sans"/>
              <a:cs typeface="Work Sans"/>
              <a:sym typeface="Work Sans"/>
            </a:endParaRPr>
          </a:p>
        </p:txBody>
      </p:sp>
      <p:sp>
        <p:nvSpPr>
          <p:cNvPr id="332" name="Google Shape;332;p39"/>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a:t>Imagery: People </a:t>
            </a:r>
            <a:endParaRPr>
              <a:solidFill>
                <a:srgbClr val="18181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0"/>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Visual Styling Examples</a:t>
            </a:r>
            <a:endParaRPr/>
          </a:p>
        </p:txBody>
      </p:sp>
      <p:pic>
        <p:nvPicPr>
          <p:cNvPr id="338" name="Google Shape;338;p40"/>
          <p:cNvPicPr preferRelativeResize="0"/>
          <p:nvPr/>
        </p:nvPicPr>
        <p:blipFill rotWithShape="1">
          <a:blip r:embed="rId3">
            <a:alphaModFix/>
          </a:blip>
          <a:srcRect b="0" l="0" r="0" t="2104"/>
          <a:stretch/>
        </p:blipFill>
        <p:spPr>
          <a:xfrm>
            <a:off x="959836" y="852675"/>
            <a:ext cx="7224327" cy="4034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1"/>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Visual Styling Examples</a:t>
            </a:r>
            <a:endParaRPr/>
          </a:p>
        </p:txBody>
      </p:sp>
      <p:pic>
        <p:nvPicPr>
          <p:cNvPr id="344" name="Google Shape;344;p41"/>
          <p:cNvPicPr preferRelativeResize="0"/>
          <p:nvPr/>
        </p:nvPicPr>
        <p:blipFill rotWithShape="1">
          <a:blip r:embed="rId3">
            <a:alphaModFix/>
          </a:blip>
          <a:srcRect b="1322" l="0" r="0" t="0"/>
          <a:stretch/>
        </p:blipFill>
        <p:spPr>
          <a:xfrm>
            <a:off x="1485025" y="814000"/>
            <a:ext cx="6173952" cy="4066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2"/>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Imagery</a:t>
            </a:r>
            <a:r>
              <a:rPr lang="en"/>
              <a:t>: Product</a:t>
            </a:r>
            <a:endParaRPr/>
          </a:p>
        </p:txBody>
      </p:sp>
      <p:sp>
        <p:nvSpPr>
          <p:cNvPr id="350" name="Google Shape;350;p42"/>
          <p:cNvSpPr txBox="1"/>
          <p:nvPr/>
        </p:nvSpPr>
        <p:spPr>
          <a:xfrm>
            <a:off x="288950" y="1021925"/>
            <a:ext cx="30390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 sz="1200">
                <a:solidFill>
                  <a:srgbClr val="FFFFFF"/>
                </a:solidFill>
                <a:latin typeface="Work Sans"/>
                <a:ea typeface="Work Sans"/>
                <a:cs typeface="Work Sans"/>
                <a:sym typeface="Work Sans"/>
              </a:rPr>
              <a:t>Living Security products are the result of countless hours of research and hard work. When writing about our human risk management platform be sure to include appropriate images in your design.</a:t>
            </a:r>
            <a:endParaRPr sz="1200">
              <a:solidFill>
                <a:srgbClr val="FFFFFF"/>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a:ea typeface="Work Sans"/>
                <a:cs typeface="Work Sans"/>
                <a:sym typeface="Work Sans"/>
              </a:rPr>
              <a:t>Let the product shot speak for itself.</a:t>
            </a:r>
            <a:endParaRPr sz="1200">
              <a:solidFill>
                <a:srgbClr val="FFFFFF"/>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Work Sans"/>
              <a:ea typeface="Work Sans"/>
              <a:cs typeface="Work Sans"/>
              <a:sym typeface="Work Sans"/>
            </a:endParaRPr>
          </a:p>
          <a:p>
            <a:pPr indent="0" lvl="0" marL="0" rtl="0" algn="l">
              <a:spcBef>
                <a:spcPts val="0"/>
              </a:spcBef>
              <a:spcAft>
                <a:spcPts val="0"/>
              </a:spcAft>
              <a:buNone/>
            </a:pPr>
            <a:r>
              <a:rPr lang="en" sz="1200">
                <a:solidFill>
                  <a:srgbClr val="FFFFFF"/>
                </a:solidFill>
                <a:latin typeface="Work Sans"/>
                <a:ea typeface="Work Sans"/>
                <a:cs typeface="Work Sans"/>
                <a:sym typeface="Work Sans"/>
              </a:rPr>
              <a:t>Product images should be free from unnecessary markups or cropping and should only be edited to obscure private information where applicable. </a:t>
            </a:r>
            <a:endParaRPr sz="1200">
              <a:solidFill>
                <a:srgbClr val="FFFFFF"/>
              </a:solidFill>
              <a:latin typeface="Work Sans"/>
              <a:ea typeface="Work Sans"/>
              <a:cs typeface="Work Sans"/>
              <a:sym typeface="Work Sans"/>
            </a:endParaRPr>
          </a:p>
        </p:txBody>
      </p:sp>
      <p:pic>
        <p:nvPicPr>
          <p:cNvPr id="351" name="Google Shape;351;p42"/>
          <p:cNvPicPr preferRelativeResize="0"/>
          <p:nvPr/>
        </p:nvPicPr>
        <p:blipFill>
          <a:blip r:embed="rId3">
            <a:alphaModFix/>
          </a:blip>
          <a:stretch>
            <a:fillRect/>
          </a:stretch>
        </p:blipFill>
        <p:spPr>
          <a:xfrm>
            <a:off x="3495677" y="321038"/>
            <a:ext cx="5430450" cy="4349175"/>
          </a:xfrm>
          <a:prstGeom prst="rect">
            <a:avLst/>
          </a:prstGeom>
          <a:noFill/>
          <a:ln>
            <a:noFill/>
          </a:ln>
          <a:effectLst>
            <a:outerShdw blurRad="114300" rotWithShape="0" algn="bl" dir="5400000" dist="3810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ph type="title"/>
          </p:nvPr>
        </p:nvSpPr>
        <p:spPr>
          <a:xfrm>
            <a:off x="288950" y="261125"/>
            <a:ext cx="5260500" cy="456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Iconography System</a:t>
            </a:r>
            <a:endParaRPr/>
          </a:p>
        </p:txBody>
      </p:sp>
      <p:grpSp>
        <p:nvGrpSpPr>
          <p:cNvPr id="357" name="Google Shape;357;p43"/>
          <p:cNvGrpSpPr/>
          <p:nvPr/>
        </p:nvGrpSpPr>
        <p:grpSpPr>
          <a:xfrm>
            <a:off x="967063" y="1321475"/>
            <a:ext cx="7209875" cy="2500550"/>
            <a:chOff x="967063" y="1321475"/>
            <a:chExt cx="7209875" cy="2500550"/>
          </a:xfrm>
        </p:grpSpPr>
        <p:pic>
          <p:nvPicPr>
            <p:cNvPr id="358" name="Google Shape;358;p43"/>
            <p:cNvPicPr preferRelativeResize="0"/>
            <p:nvPr/>
          </p:nvPicPr>
          <p:blipFill>
            <a:blip r:embed="rId3">
              <a:alphaModFix/>
            </a:blip>
            <a:stretch>
              <a:fillRect/>
            </a:stretch>
          </p:blipFill>
          <p:spPr>
            <a:xfrm>
              <a:off x="967063" y="1321475"/>
              <a:ext cx="511846" cy="511846"/>
            </a:xfrm>
            <a:prstGeom prst="rect">
              <a:avLst/>
            </a:prstGeom>
            <a:noFill/>
            <a:ln>
              <a:noFill/>
            </a:ln>
          </p:spPr>
        </p:pic>
        <p:pic>
          <p:nvPicPr>
            <p:cNvPr id="359" name="Google Shape;359;p43"/>
            <p:cNvPicPr preferRelativeResize="0"/>
            <p:nvPr/>
          </p:nvPicPr>
          <p:blipFill>
            <a:blip r:embed="rId4">
              <a:alphaModFix/>
            </a:blip>
            <a:stretch>
              <a:fillRect/>
            </a:stretch>
          </p:blipFill>
          <p:spPr>
            <a:xfrm>
              <a:off x="2083401" y="1321475"/>
              <a:ext cx="511846" cy="511846"/>
            </a:xfrm>
            <a:prstGeom prst="rect">
              <a:avLst/>
            </a:prstGeom>
            <a:noFill/>
            <a:ln>
              <a:noFill/>
            </a:ln>
          </p:spPr>
        </p:pic>
        <p:pic>
          <p:nvPicPr>
            <p:cNvPr id="360" name="Google Shape;360;p43"/>
            <p:cNvPicPr preferRelativeResize="0"/>
            <p:nvPr/>
          </p:nvPicPr>
          <p:blipFill>
            <a:blip r:embed="rId5">
              <a:alphaModFix/>
            </a:blip>
            <a:stretch>
              <a:fillRect/>
            </a:stretch>
          </p:blipFill>
          <p:spPr>
            <a:xfrm>
              <a:off x="3199739" y="1321475"/>
              <a:ext cx="511846" cy="511846"/>
            </a:xfrm>
            <a:prstGeom prst="rect">
              <a:avLst/>
            </a:prstGeom>
            <a:noFill/>
            <a:ln>
              <a:noFill/>
            </a:ln>
          </p:spPr>
        </p:pic>
        <p:pic>
          <p:nvPicPr>
            <p:cNvPr id="361" name="Google Shape;361;p43"/>
            <p:cNvPicPr preferRelativeResize="0"/>
            <p:nvPr/>
          </p:nvPicPr>
          <p:blipFill>
            <a:blip r:embed="rId6">
              <a:alphaModFix/>
            </a:blip>
            <a:stretch>
              <a:fillRect/>
            </a:stretch>
          </p:blipFill>
          <p:spPr>
            <a:xfrm>
              <a:off x="967063" y="2266957"/>
              <a:ext cx="511846" cy="511846"/>
            </a:xfrm>
            <a:prstGeom prst="rect">
              <a:avLst/>
            </a:prstGeom>
            <a:noFill/>
            <a:ln>
              <a:noFill/>
            </a:ln>
          </p:spPr>
        </p:pic>
        <p:pic>
          <p:nvPicPr>
            <p:cNvPr id="362" name="Google Shape;362;p43"/>
            <p:cNvPicPr preferRelativeResize="0"/>
            <p:nvPr/>
          </p:nvPicPr>
          <p:blipFill>
            <a:blip r:embed="rId7">
              <a:alphaModFix/>
            </a:blip>
            <a:stretch>
              <a:fillRect/>
            </a:stretch>
          </p:blipFill>
          <p:spPr>
            <a:xfrm>
              <a:off x="2083401" y="2266957"/>
              <a:ext cx="511846" cy="511846"/>
            </a:xfrm>
            <a:prstGeom prst="rect">
              <a:avLst/>
            </a:prstGeom>
            <a:noFill/>
            <a:ln>
              <a:noFill/>
            </a:ln>
          </p:spPr>
        </p:pic>
        <p:pic>
          <p:nvPicPr>
            <p:cNvPr id="363" name="Google Shape;363;p43"/>
            <p:cNvPicPr preferRelativeResize="0"/>
            <p:nvPr/>
          </p:nvPicPr>
          <p:blipFill>
            <a:blip r:embed="rId8">
              <a:alphaModFix/>
            </a:blip>
            <a:stretch>
              <a:fillRect/>
            </a:stretch>
          </p:blipFill>
          <p:spPr>
            <a:xfrm>
              <a:off x="4316077" y="1321475"/>
              <a:ext cx="511846" cy="511846"/>
            </a:xfrm>
            <a:prstGeom prst="rect">
              <a:avLst/>
            </a:prstGeom>
            <a:noFill/>
            <a:ln>
              <a:noFill/>
            </a:ln>
          </p:spPr>
        </p:pic>
        <p:pic>
          <p:nvPicPr>
            <p:cNvPr id="364" name="Google Shape;364;p43"/>
            <p:cNvPicPr preferRelativeResize="0"/>
            <p:nvPr/>
          </p:nvPicPr>
          <p:blipFill>
            <a:blip r:embed="rId9">
              <a:alphaModFix/>
            </a:blip>
            <a:stretch>
              <a:fillRect/>
            </a:stretch>
          </p:blipFill>
          <p:spPr>
            <a:xfrm>
              <a:off x="3199739" y="2266957"/>
              <a:ext cx="511846" cy="511846"/>
            </a:xfrm>
            <a:prstGeom prst="rect">
              <a:avLst/>
            </a:prstGeom>
            <a:noFill/>
            <a:ln>
              <a:noFill/>
            </a:ln>
          </p:spPr>
        </p:pic>
        <p:pic>
          <p:nvPicPr>
            <p:cNvPr id="365" name="Google Shape;365;p43"/>
            <p:cNvPicPr preferRelativeResize="0"/>
            <p:nvPr/>
          </p:nvPicPr>
          <p:blipFill>
            <a:blip r:embed="rId10">
              <a:alphaModFix/>
            </a:blip>
            <a:stretch>
              <a:fillRect/>
            </a:stretch>
          </p:blipFill>
          <p:spPr>
            <a:xfrm>
              <a:off x="5432415" y="1321475"/>
              <a:ext cx="511846" cy="511846"/>
            </a:xfrm>
            <a:prstGeom prst="rect">
              <a:avLst/>
            </a:prstGeom>
            <a:noFill/>
            <a:ln>
              <a:noFill/>
            </a:ln>
          </p:spPr>
        </p:pic>
        <p:pic>
          <p:nvPicPr>
            <p:cNvPr id="366" name="Google Shape;366;p43"/>
            <p:cNvPicPr preferRelativeResize="0"/>
            <p:nvPr/>
          </p:nvPicPr>
          <p:blipFill>
            <a:blip r:embed="rId11">
              <a:alphaModFix/>
            </a:blip>
            <a:stretch>
              <a:fillRect/>
            </a:stretch>
          </p:blipFill>
          <p:spPr>
            <a:xfrm>
              <a:off x="967063" y="3212425"/>
              <a:ext cx="511846" cy="511846"/>
            </a:xfrm>
            <a:prstGeom prst="rect">
              <a:avLst/>
            </a:prstGeom>
            <a:noFill/>
            <a:ln>
              <a:noFill/>
            </a:ln>
          </p:spPr>
        </p:pic>
        <p:pic>
          <p:nvPicPr>
            <p:cNvPr id="367" name="Google Shape;367;p43"/>
            <p:cNvPicPr preferRelativeResize="0"/>
            <p:nvPr/>
          </p:nvPicPr>
          <p:blipFill>
            <a:blip r:embed="rId12">
              <a:alphaModFix/>
            </a:blip>
            <a:stretch>
              <a:fillRect/>
            </a:stretch>
          </p:blipFill>
          <p:spPr>
            <a:xfrm>
              <a:off x="4316077" y="2266957"/>
              <a:ext cx="511846" cy="511846"/>
            </a:xfrm>
            <a:prstGeom prst="rect">
              <a:avLst/>
            </a:prstGeom>
            <a:noFill/>
            <a:ln>
              <a:noFill/>
            </a:ln>
          </p:spPr>
        </p:pic>
        <p:pic>
          <p:nvPicPr>
            <p:cNvPr id="368" name="Google Shape;368;p43"/>
            <p:cNvPicPr preferRelativeResize="0"/>
            <p:nvPr/>
          </p:nvPicPr>
          <p:blipFill>
            <a:blip r:embed="rId13">
              <a:alphaModFix/>
            </a:blip>
            <a:stretch>
              <a:fillRect/>
            </a:stretch>
          </p:blipFill>
          <p:spPr>
            <a:xfrm>
              <a:off x="2067108" y="3212425"/>
              <a:ext cx="511846" cy="511846"/>
            </a:xfrm>
            <a:prstGeom prst="rect">
              <a:avLst/>
            </a:prstGeom>
            <a:noFill/>
            <a:ln>
              <a:noFill/>
            </a:ln>
          </p:spPr>
        </p:pic>
        <p:pic>
          <p:nvPicPr>
            <p:cNvPr id="369" name="Google Shape;369;p43"/>
            <p:cNvPicPr preferRelativeResize="0"/>
            <p:nvPr/>
          </p:nvPicPr>
          <p:blipFill>
            <a:blip r:embed="rId14">
              <a:alphaModFix/>
            </a:blip>
            <a:stretch>
              <a:fillRect/>
            </a:stretch>
          </p:blipFill>
          <p:spPr>
            <a:xfrm>
              <a:off x="7665092" y="2266957"/>
              <a:ext cx="511846" cy="511846"/>
            </a:xfrm>
            <a:prstGeom prst="rect">
              <a:avLst/>
            </a:prstGeom>
            <a:noFill/>
            <a:ln>
              <a:noFill/>
            </a:ln>
          </p:spPr>
        </p:pic>
        <p:pic>
          <p:nvPicPr>
            <p:cNvPr id="370" name="Google Shape;370;p43"/>
            <p:cNvPicPr preferRelativeResize="0"/>
            <p:nvPr/>
          </p:nvPicPr>
          <p:blipFill>
            <a:blip r:embed="rId15">
              <a:alphaModFix/>
            </a:blip>
            <a:stretch>
              <a:fillRect/>
            </a:stretch>
          </p:blipFill>
          <p:spPr>
            <a:xfrm>
              <a:off x="5432415" y="2266957"/>
              <a:ext cx="511846" cy="511846"/>
            </a:xfrm>
            <a:prstGeom prst="rect">
              <a:avLst/>
            </a:prstGeom>
            <a:noFill/>
            <a:ln>
              <a:noFill/>
            </a:ln>
          </p:spPr>
        </p:pic>
        <p:pic>
          <p:nvPicPr>
            <p:cNvPr id="371" name="Google Shape;371;p43"/>
            <p:cNvPicPr preferRelativeResize="0"/>
            <p:nvPr/>
          </p:nvPicPr>
          <p:blipFill>
            <a:blip r:embed="rId16">
              <a:alphaModFix/>
            </a:blip>
            <a:stretch>
              <a:fillRect/>
            </a:stretch>
          </p:blipFill>
          <p:spPr>
            <a:xfrm>
              <a:off x="6565046" y="3212425"/>
              <a:ext cx="511846" cy="511846"/>
            </a:xfrm>
            <a:prstGeom prst="rect">
              <a:avLst/>
            </a:prstGeom>
            <a:noFill/>
            <a:ln>
              <a:noFill/>
            </a:ln>
          </p:spPr>
        </p:pic>
        <p:pic>
          <p:nvPicPr>
            <p:cNvPr id="372" name="Google Shape;372;p43"/>
            <p:cNvPicPr preferRelativeResize="0"/>
            <p:nvPr/>
          </p:nvPicPr>
          <p:blipFill>
            <a:blip r:embed="rId17">
              <a:alphaModFix/>
            </a:blip>
            <a:stretch>
              <a:fillRect/>
            </a:stretch>
          </p:blipFill>
          <p:spPr>
            <a:xfrm>
              <a:off x="7665092" y="1321475"/>
              <a:ext cx="511846" cy="511846"/>
            </a:xfrm>
            <a:prstGeom prst="rect">
              <a:avLst/>
            </a:prstGeom>
            <a:noFill/>
            <a:ln>
              <a:noFill/>
            </a:ln>
          </p:spPr>
        </p:pic>
        <p:pic>
          <p:nvPicPr>
            <p:cNvPr id="373" name="Google Shape;373;p43"/>
            <p:cNvPicPr preferRelativeResize="0"/>
            <p:nvPr/>
          </p:nvPicPr>
          <p:blipFill>
            <a:blip r:embed="rId18">
              <a:alphaModFix/>
            </a:blip>
            <a:stretch>
              <a:fillRect/>
            </a:stretch>
          </p:blipFill>
          <p:spPr>
            <a:xfrm>
              <a:off x="7665092" y="3212425"/>
              <a:ext cx="511846" cy="511846"/>
            </a:xfrm>
            <a:prstGeom prst="rect">
              <a:avLst/>
            </a:prstGeom>
            <a:noFill/>
            <a:ln>
              <a:noFill/>
            </a:ln>
          </p:spPr>
        </p:pic>
        <p:pic>
          <p:nvPicPr>
            <p:cNvPr id="374" name="Google Shape;374;p43"/>
            <p:cNvPicPr preferRelativeResize="0"/>
            <p:nvPr/>
          </p:nvPicPr>
          <p:blipFill>
            <a:blip r:embed="rId19">
              <a:alphaModFix/>
            </a:blip>
            <a:stretch>
              <a:fillRect/>
            </a:stretch>
          </p:blipFill>
          <p:spPr>
            <a:xfrm>
              <a:off x="4267200" y="3212425"/>
              <a:ext cx="511846" cy="511846"/>
            </a:xfrm>
            <a:prstGeom prst="rect">
              <a:avLst/>
            </a:prstGeom>
            <a:noFill/>
            <a:ln>
              <a:noFill/>
            </a:ln>
          </p:spPr>
        </p:pic>
        <p:pic>
          <p:nvPicPr>
            <p:cNvPr id="375" name="Google Shape;375;p43"/>
            <p:cNvPicPr preferRelativeResize="0"/>
            <p:nvPr/>
          </p:nvPicPr>
          <p:blipFill>
            <a:blip r:embed="rId20">
              <a:alphaModFix/>
            </a:blip>
            <a:stretch>
              <a:fillRect/>
            </a:stretch>
          </p:blipFill>
          <p:spPr>
            <a:xfrm>
              <a:off x="6548753" y="2266957"/>
              <a:ext cx="511846" cy="511846"/>
            </a:xfrm>
            <a:prstGeom prst="rect">
              <a:avLst/>
            </a:prstGeom>
            <a:noFill/>
            <a:ln>
              <a:noFill/>
            </a:ln>
          </p:spPr>
        </p:pic>
        <p:pic>
          <p:nvPicPr>
            <p:cNvPr id="376" name="Google Shape;376;p43"/>
            <p:cNvPicPr preferRelativeResize="0"/>
            <p:nvPr/>
          </p:nvPicPr>
          <p:blipFill>
            <a:blip r:embed="rId21">
              <a:alphaModFix/>
            </a:blip>
            <a:stretch>
              <a:fillRect/>
            </a:stretch>
          </p:blipFill>
          <p:spPr>
            <a:xfrm>
              <a:off x="6548753" y="1321475"/>
              <a:ext cx="511846" cy="511846"/>
            </a:xfrm>
            <a:prstGeom prst="rect">
              <a:avLst/>
            </a:prstGeom>
            <a:noFill/>
            <a:ln>
              <a:noFill/>
            </a:ln>
          </p:spPr>
        </p:pic>
        <p:pic>
          <p:nvPicPr>
            <p:cNvPr id="377" name="Google Shape;377;p43"/>
            <p:cNvPicPr preferRelativeResize="0"/>
            <p:nvPr/>
          </p:nvPicPr>
          <p:blipFill>
            <a:blip r:embed="rId22">
              <a:alphaModFix/>
            </a:blip>
            <a:stretch>
              <a:fillRect/>
            </a:stretch>
          </p:blipFill>
          <p:spPr>
            <a:xfrm>
              <a:off x="3167154" y="3212425"/>
              <a:ext cx="511846" cy="511846"/>
            </a:xfrm>
            <a:prstGeom prst="rect">
              <a:avLst/>
            </a:prstGeom>
            <a:noFill/>
            <a:ln>
              <a:noFill/>
            </a:ln>
          </p:spPr>
        </p:pic>
        <p:pic>
          <p:nvPicPr>
            <p:cNvPr id="378" name="Google Shape;378;p43"/>
            <p:cNvPicPr preferRelativeResize="0"/>
            <p:nvPr/>
          </p:nvPicPr>
          <p:blipFill>
            <a:blip r:embed="rId23">
              <a:alphaModFix/>
            </a:blip>
            <a:stretch>
              <a:fillRect/>
            </a:stretch>
          </p:blipFill>
          <p:spPr>
            <a:xfrm>
              <a:off x="5367246" y="3212425"/>
              <a:ext cx="609600" cy="609600"/>
            </a:xfrm>
            <a:prstGeom prst="rect">
              <a:avLst/>
            </a:prstGeom>
            <a:noFill/>
            <a:ln>
              <a:noFill/>
            </a:ln>
          </p:spPr>
        </p:pic>
      </p:grpSp>
      <p:sp>
        <p:nvSpPr>
          <p:cNvPr id="379" name="Google Shape;379;p43"/>
          <p:cNvSpPr txBox="1"/>
          <p:nvPr/>
        </p:nvSpPr>
        <p:spPr>
          <a:xfrm>
            <a:off x="967075" y="4166025"/>
            <a:ext cx="6975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Work Sans"/>
                <a:ea typeface="Work Sans"/>
                <a:cs typeface="Work Sans"/>
                <a:sym typeface="Work Sans"/>
              </a:rPr>
              <a:t>Full Icon System png/svg here: </a:t>
            </a:r>
            <a:r>
              <a:rPr lang="en" sz="700" u="sng">
                <a:solidFill>
                  <a:schemeClr val="hlink"/>
                </a:solidFill>
                <a:latin typeface="Work Sans"/>
                <a:ea typeface="Work Sans"/>
                <a:cs typeface="Work Sans"/>
                <a:sym typeface="Work Sans"/>
                <a:hlinkClick r:id="rId24"/>
              </a:rPr>
              <a:t>https://drive.google.com/drive/folders/1mCGkaNQxuj6zrkGLJm91e8aRBxS_MM7f?usp=share_link</a:t>
            </a:r>
            <a:endParaRPr sz="700">
              <a:solidFill>
                <a:schemeClr val="dk1"/>
              </a:solidFill>
              <a:latin typeface="Work Sans"/>
              <a:ea typeface="Work Sans"/>
              <a:cs typeface="Work Sans"/>
              <a:sym typeface="Work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4"/>
          <p:cNvSpPr txBox="1"/>
          <p:nvPr>
            <p:ph type="title"/>
          </p:nvPr>
        </p:nvSpPr>
        <p:spPr>
          <a:xfrm>
            <a:off x="288950" y="261125"/>
            <a:ext cx="5260500" cy="456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Iconography System</a:t>
            </a:r>
            <a:endParaRPr/>
          </a:p>
        </p:txBody>
      </p:sp>
      <p:grpSp>
        <p:nvGrpSpPr>
          <p:cNvPr id="385" name="Google Shape;385;p44"/>
          <p:cNvGrpSpPr/>
          <p:nvPr/>
        </p:nvGrpSpPr>
        <p:grpSpPr>
          <a:xfrm>
            <a:off x="967063" y="1321475"/>
            <a:ext cx="7209875" cy="2500550"/>
            <a:chOff x="967063" y="1321475"/>
            <a:chExt cx="7209875" cy="2500550"/>
          </a:xfrm>
        </p:grpSpPr>
        <p:pic>
          <p:nvPicPr>
            <p:cNvPr id="386" name="Google Shape;386;p44"/>
            <p:cNvPicPr preferRelativeResize="0"/>
            <p:nvPr/>
          </p:nvPicPr>
          <p:blipFill>
            <a:blip r:embed="rId3">
              <a:alphaModFix/>
            </a:blip>
            <a:stretch>
              <a:fillRect/>
            </a:stretch>
          </p:blipFill>
          <p:spPr>
            <a:xfrm>
              <a:off x="967063" y="1321475"/>
              <a:ext cx="511846" cy="511846"/>
            </a:xfrm>
            <a:prstGeom prst="rect">
              <a:avLst/>
            </a:prstGeom>
            <a:noFill/>
            <a:ln>
              <a:noFill/>
            </a:ln>
          </p:spPr>
        </p:pic>
        <p:pic>
          <p:nvPicPr>
            <p:cNvPr id="387" name="Google Shape;387;p44"/>
            <p:cNvPicPr preferRelativeResize="0"/>
            <p:nvPr/>
          </p:nvPicPr>
          <p:blipFill>
            <a:blip r:embed="rId4">
              <a:alphaModFix/>
            </a:blip>
            <a:stretch>
              <a:fillRect/>
            </a:stretch>
          </p:blipFill>
          <p:spPr>
            <a:xfrm>
              <a:off x="2083401" y="1321475"/>
              <a:ext cx="511846" cy="511846"/>
            </a:xfrm>
            <a:prstGeom prst="rect">
              <a:avLst/>
            </a:prstGeom>
            <a:noFill/>
            <a:ln>
              <a:noFill/>
            </a:ln>
          </p:spPr>
        </p:pic>
        <p:pic>
          <p:nvPicPr>
            <p:cNvPr id="388" name="Google Shape;388;p44"/>
            <p:cNvPicPr preferRelativeResize="0"/>
            <p:nvPr/>
          </p:nvPicPr>
          <p:blipFill>
            <a:blip r:embed="rId5">
              <a:alphaModFix/>
            </a:blip>
            <a:stretch>
              <a:fillRect/>
            </a:stretch>
          </p:blipFill>
          <p:spPr>
            <a:xfrm>
              <a:off x="3199739" y="1321475"/>
              <a:ext cx="511846" cy="511846"/>
            </a:xfrm>
            <a:prstGeom prst="rect">
              <a:avLst/>
            </a:prstGeom>
            <a:noFill/>
            <a:ln>
              <a:noFill/>
            </a:ln>
          </p:spPr>
        </p:pic>
        <p:pic>
          <p:nvPicPr>
            <p:cNvPr id="389" name="Google Shape;389;p44"/>
            <p:cNvPicPr preferRelativeResize="0"/>
            <p:nvPr/>
          </p:nvPicPr>
          <p:blipFill>
            <a:blip r:embed="rId6">
              <a:alphaModFix/>
            </a:blip>
            <a:stretch>
              <a:fillRect/>
            </a:stretch>
          </p:blipFill>
          <p:spPr>
            <a:xfrm>
              <a:off x="967063" y="2266957"/>
              <a:ext cx="511846" cy="511846"/>
            </a:xfrm>
            <a:prstGeom prst="rect">
              <a:avLst/>
            </a:prstGeom>
            <a:noFill/>
            <a:ln>
              <a:noFill/>
            </a:ln>
          </p:spPr>
        </p:pic>
        <p:pic>
          <p:nvPicPr>
            <p:cNvPr id="390" name="Google Shape;390;p44"/>
            <p:cNvPicPr preferRelativeResize="0"/>
            <p:nvPr/>
          </p:nvPicPr>
          <p:blipFill>
            <a:blip r:embed="rId7">
              <a:alphaModFix/>
            </a:blip>
            <a:stretch>
              <a:fillRect/>
            </a:stretch>
          </p:blipFill>
          <p:spPr>
            <a:xfrm>
              <a:off x="2083401" y="2266957"/>
              <a:ext cx="511846" cy="511846"/>
            </a:xfrm>
            <a:prstGeom prst="rect">
              <a:avLst/>
            </a:prstGeom>
            <a:noFill/>
            <a:ln>
              <a:noFill/>
            </a:ln>
          </p:spPr>
        </p:pic>
        <p:pic>
          <p:nvPicPr>
            <p:cNvPr id="391" name="Google Shape;391;p44"/>
            <p:cNvPicPr preferRelativeResize="0"/>
            <p:nvPr/>
          </p:nvPicPr>
          <p:blipFill>
            <a:blip r:embed="rId8">
              <a:alphaModFix/>
            </a:blip>
            <a:stretch>
              <a:fillRect/>
            </a:stretch>
          </p:blipFill>
          <p:spPr>
            <a:xfrm>
              <a:off x="4316077" y="1321475"/>
              <a:ext cx="511846" cy="511846"/>
            </a:xfrm>
            <a:prstGeom prst="rect">
              <a:avLst/>
            </a:prstGeom>
            <a:noFill/>
            <a:ln>
              <a:noFill/>
            </a:ln>
          </p:spPr>
        </p:pic>
        <p:pic>
          <p:nvPicPr>
            <p:cNvPr id="392" name="Google Shape;392;p44"/>
            <p:cNvPicPr preferRelativeResize="0"/>
            <p:nvPr/>
          </p:nvPicPr>
          <p:blipFill>
            <a:blip r:embed="rId9">
              <a:alphaModFix/>
            </a:blip>
            <a:stretch>
              <a:fillRect/>
            </a:stretch>
          </p:blipFill>
          <p:spPr>
            <a:xfrm>
              <a:off x="3199739" y="2266957"/>
              <a:ext cx="511846" cy="511846"/>
            </a:xfrm>
            <a:prstGeom prst="rect">
              <a:avLst/>
            </a:prstGeom>
            <a:noFill/>
            <a:ln>
              <a:noFill/>
            </a:ln>
          </p:spPr>
        </p:pic>
        <p:pic>
          <p:nvPicPr>
            <p:cNvPr id="393" name="Google Shape;393;p44"/>
            <p:cNvPicPr preferRelativeResize="0"/>
            <p:nvPr/>
          </p:nvPicPr>
          <p:blipFill>
            <a:blip r:embed="rId10">
              <a:alphaModFix/>
            </a:blip>
            <a:stretch>
              <a:fillRect/>
            </a:stretch>
          </p:blipFill>
          <p:spPr>
            <a:xfrm>
              <a:off x="5432415" y="1321475"/>
              <a:ext cx="511846" cy="511846"/>
            </a:xfrm>
            <a:prstGeom prst="rect">
              <a:avLst/>
            </a:prstGeom>
            <a:noFill/>
            <a:ln>
              <a:noFill/>
            </a:ln>
          </p:spPr>
        </p:pic>
        <p:pic>
          <p:nvPicPr>
            <p:cNvPr id="394" name="Google Shape;394;p44"/>
            <p:cNvPicPr preferRelativeResize="0"/>
            <p:nvPr/>
          </p:nvPicPr>
          <p:blipFill>
            <a:blip r:embed="rId11">
              <a:alphaModFix/>
            </a:blip>
            <a:stretch>
              <a:fillRect/>
            </a:stretch>
          </p:blipFill>
          <p:spPr>
            <a:xfrm>
              <a:off x="967063" y="3212425"/>
              <a:ext cx="511846" cy="511846"/>
            </a:xfrm>
            <a:prstGeom prst="rect">
              <a:avLst/>
            </a:prstGeom>
            <a:noFill/>
            <a:ln>
              <a:noFill/>
            </a:ln>
          </p:spPr>
        </p:pic>
        <p:pic>
          <p:nvPicPr>
            <p:cNvPr id="395" name="Google Shape;395;p44"/>
            <p:cNvPicPr preferRelativeResize="0"/>
            <p:nvPr/>
          </p:nvPicPr>
          <p:blipFill>
            <a:blip r:embed="rId12">
              <a:alphaModFix/>
            </a:blip>
            <a:stretch>
              <a:fillRect/>
            </a:stretch>
          </p:blipFill>
          <p:spPr>
            <a:xfrm>
              <a:off x="4316077" y="2266957"/>
              <a:ext cx="511846" cy="511846"/>
            </a:xfrm>
            <a:prstGeom prst="rect">
              <a:avLst/>
            </a:prstGeom>
            <a:noFill/>
            <a:ln>
              <a:noFill/>
            </a:ln>
          </p:spPr>
        </p:pic>
        <p:pic>
          <p:nvPicPr>
            <p:cNvPr id="396" name="Google Shape;396;p44"/>
            <p:cNvPicPr preferRelativeResize="0"/>
            <p:nvPr/>
          </p:nvPicPr>
          <p:blipFill>
            <a:blip r:embed="rId13">
              <a:alphaModFix/>
            </a:blip>
            <a:stretch>
              <a:fillRect/>
            </a:stretch>
          </p:blipFill>
          <p:spPr>
            <a:xfrm>
              <a:off x="2067108" y="3212425"/>
              <a:ext cx="511846" cy="511846"/>
            </a:xfrm>
            <a:prstGeom prst="rect">
              <a:avLst/>
            </a:prstGeom>
            <a:noFill/>
            <a:ln>
              <a:noFill/>
            </a:ln>
          </p:spPr>
        </p:pic>
        <p:pic>
          <p:nvPicPr>
            <p:cNvPr id="397" name="Google Shape;397;p44"/>
            <p:cNvPicPr preferRelativeResize="0"/>
            <p:nvPr/>
          </p:nvPicPr>
          <p:blipFill>
            <a:blip r:embed="rId14">
              <a:alphaModFix/>
            </a:blip>
            <a:stretch>
              <a:fillRect/>
            </a:stretch>
          </p:blipFill>
          <p:spPr>
            <a:xfrm>
              <a:off x="7665092" y="2266957"/>
              <a:ext cx="511846" cy="511846"/>
            </a:xfrm>
            <a:prstGeom prst="rect">
              <a:avLst/>
            </a:prstGeom>
            <a:noFill/>
            <a:ln>
              <a:noFill/>
            </a:ln>
          </p:spPr>
        </p:pic>
        <p:pic>
          <p:nvPicPr>
            <p:cNvPr id="398" name="Google Shape;398;p44"/>
            <p:cNvPicPr preferRelativeResize="0"/>
            <p:nvPr/>
          </p:nvPicPr>
          <p:blipFill>
            <a:blip r:embed="rId15">
              <a:alphaModFix/>
            </a:blip>
            <a:stretch>
              <a:fillRect/>
            </a:stretch>
          </p:blipFill>
          <p:spPr>
            <a:xfrm>
              <a:off x="5432415" y="2266957"/>
              <a:ext cx="511846" cy="511846"/>
            </a:xfrm>
            <a:prstGeom prst="rect">
              <a:avLst/>
            </a:prstGeom>
            <a:noFill/>
            <a:ln>
              <a:noFill/>
            </a:ln>
          </p:spPr>
        </p:pic>
        <p:pic>
          <p:nvPicPr>
            <p:cNvPr id="399" name="Google Shape;399;p44"/>
            <p:cNvPicPr preferRelativeResize="0"/>
            <p:nvPr/>
          </p:nvPicPr>
          <p:blipFill>
            <a:blip r:embed="rId16">
              <a:alphaModFix/>
            </a:blip>
            <a:stretch>
              <a:fillRect/>
            </a:stretch>
          </p:blipFill>
          <p:spPr>
            <a:xfrm>
              <a:off x="6565046" y="3212425"/>
              <a:ext cx="511846" cy="511846"/>
            </a:xfrm>
            <a:prstGeom prst="rect">
              <a:avLst/>
            </a:prstGeom>
            <a:noFill/>
            <a:ln>
              <a:noFill/>
            </a:ln>
          </p:spPr>
        </p:pic>
        <p:pic>
          <p:nvPicPr>
            <p:cNvPr id="400" name="Google Shape;400;p44"/>
            <p:cNvPicPr preferRelativeResize="0"/>
            <p:nvPr/>
          </p:nvPicPr>
          <p:blipFill>
            <a:blip r:embed="rId17">
              <a:alphaModFix/>
            </a:blip>
            <a:stretch>
              <a:fillRect/>
            </a:stretch>
          </p:blipFill>
          <p:spPr>
            <a:xfrm>
              <a:off x="7665092" y="1321475"/>
              <a:ext cx="511846" cy="511846"/>
            </a:xfrm>
            <a:prstGeom prst="rect">
              <a:avLst/>
            </a:prstGeom>
            <a:noFill/>
            <a:ln>
              <a:noFill/>
            </a:ln>
          </p:spPr>
        </p:pic>
        <p:pic>
          <p:nvPicPr>
            <p:cNvPr id="401" name="Google Shape;401;p44"/>
            <p:cNvPicPr preferRelativeResize="0"/>
            <p:nvPr/>
          </p:nvPicPr>
          <p:blipFill>
            <a:blip r:embed="rId18">
              <a:alphaModFix/>
            </a:blip>
            <a:stretch>
              <a:fillRect/>
            </a:stretch>
          </p:blipFill>
          <p:spPr>
            <a:xfrm>
              <a:off x="7665092" y="3212425"/>
              <a:ext cx="511846" cy="511846"/>
            </a:xfrm>
            <a:prstGeom prst="rect">
              <a:avLst/>
            </a:prstGeom>
            <a:noFill/>
            <a:ln>
              <a:noFill/>
            </a:ln>
          </p:spPr>
        </p:pic>
        <p:pic>
          <p:nvPicPr>
            <p:cNvPr id="402" name="Google Shape;402;p44"/>
            <p:cNvPicPr preferRelativeResize="0"/>
            <p:nvPr/>
          </p:nvPicPr>
          <p:blipFill>
            <a:blip r:embed="rId19">
              <a:alphaModFix/>
            </a:blip>
            <a:stretch>
              <a:fillRect/>
            </a:stretch>
          </p:blipFill>
          <p:spPr>
            <a:xfrm>
              <a:off x="4267200" y="3212425"/>
              <a:ext cx="511846" cy="511846"/>
            </a:xfrm>
            <a:prstGeom prst="rect">
              <a:avLst/>
            </a:prstGeom>
            <a:noFill/>
            <a:ln>
              <a:noFill/>
            </a:ln>
          </p:spPr>
        </p:pic>
        <p:pic>
          <p:nvPicPr>
            <p:cNvPr id="403" name="Google Shape;403;p44"/>
            <p:cNvPicPr preferRelativeResize="0"/>
            <p:nvPr/>
          </p:nvPicPr>
          <p:blipFill>
            <a:blip r:embed="rId20">
              <a:alphaModFix/>
            </a:blip>
            <a:stretch>
              <a:fillRect/>
            </a:stretch>
          </p:blipFill>
          <p:spPr>
            <a:xfrm>
              <a:off x="6548753" y="2266957"/>
              <a:ext cx="511846" cy="511846"/>
            </a:xfrm>
            <a:prstGeom prst="rect">
              <a:avLst/>
            </a:prstGeom>
            <a:noFill/>
            <a:ln>
              <a:noFill/>
            </a:ln>
          </p:spPr>
        </p:pic>
        <p:pic>
          <p:nvPicPr>
            <p:cNvPr id="404" name="Google Shape;404;p44"/>
            <p:cNvPicPr preferRelativeResize="0"/>
            <p:nvPr/>
          </p:nvPicPr>
          <p:blipFill>
            <a:blip r:embed="rId21">
              <a:alphaModFix/>
            </a:blip>
            <a:stretch>
              <a:fillRect/>
            </a:stretch>
          </p:blipFill>
          <p:spPr>
            <a:xfrm>
              <a:off x="6548753" y="1321475"/>
              <a:ext cx="511846" cy="511846"/>
            </a:xfrm>
            <a:prstGeom prst="rect">
              <a:avLst/>
            </a:prstGeom>
            <a:noFill/>
            <a:ln>
              <a:noFill/>
            </a:ln>
          </p:spPr>
        </p:pic>
        <p:pic>
          <p:nvPicPr>
            <p:cNvPr id="405" name="Google Shape;405;p44"/>
            <p:cNvPicPr preferRelativeResize="0"/>
            <p:nvPr/>
          </p:nvPicPr>
          <p:blipFill>
            <a:blip r:embed="rId22">
              <a:alphaModFix/>
            </a:blip>
            <a:stretch>
              <a:fillRect/>
            </a:stretch>
          </p:blipFill>
          <p:spPr>
            <a:xfrm>
              <a:off x="3167154" y="3212425"/>
              <a:ext cx="511846" cy="511846"/>
            </a:xfrm>
            <a:prstGeom prst="rect">
              <a:avLst/>
            </a:prstGeom>
            <a:noFill/>
            <a:ln>
              <a:noFill/>
            </a:ln>
          </p:spPr>
        </p:pic>
        <p:pic>
          <p:nvPicPr>
            <p:cNvPr id="406" name="Google Shape;406;p44"/>
            <p:cNvPicPr preferRelativeResize="0"/>
            <p:nvPr/>
          </p:nvPicPr>
          <p:blipFill>
            <a:blip r:embed="rId23">
              <a:alphaModFix/>
            </a:blip>
            <a:stretch>
              <a:fillRect/>
            </a:stretch>
          </p:blipFill>
          <p:spPr>
            <a:xfrm>
              <a:off x="5367246" y="3212425"/>
              <a:ext cx="609600" cy="609600"/>
            </a:xfrm>
            <a:prstGeom prst="rect">
              <a:avLst/>
            </a:prstGeom>
            <a:noFill/>
            <a:ln>
              <a:noFill/>
            </a:ln>
          </p:spPr>
        </p:pic>
      </p:grpSp>
      <p:sp>
        <p:nvSpPr>
          <p:cNvPr id="407" name="Google Shape;407;p44"/>
          <p:cNvSpPr txBox="1"/>
          <p:nvPr/>
        </p:nvSpPr>
        <p:spPr>
          <a:xfrm>
            <a:off x="967075" y="4166025"/>
            <a:ext cx="6975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accent4"/>
                </a:solidFill>
                <a:latin typeface="Work Sans"/>
                <a:ea typeface="Work Sans"/>
                <a:cs typeface="Work Sans"/>
                <a:sym typeface="Work Sans"/>
              </a:rPr>
              <a:t>Full Icon System png/svg here:</a:t>
            </a:r>
            <a:r>
              <a:rPr lang="en" sz="700">
                <a:solidFill>
                  <a:schemeClr val="dk1"/>
                </a:solidFill>
                <a:latin typeface="Work Sans"/>
                <a:ea typeface="Work Sans"/>
                <a:cs typeface="Work Sans"/>
                <a:sym typeface="Work Sans"/>
              </a:rPr>
              <a:t> </a:t>
            </a:r>
            <a:r>
              <a:rPr lang="en" sz="700" u="sng">
                <a:solidFill>
                  <a:schemeClr val="hlink"/>
                </a:solidFill>
                <a:latin typeface="Work Sans"/>
                <a:ea typeface="Work Sans"/>
                <a:cs typeface="Work Sans"/>
                <a:sym typeface="Work Sans"/>
                <a:hlinkClick r:id="rId24"/>
              </a:rPr>
              <a:t>https://drive.google.com/drive/folders/1mCGkaNQxuj6zrkGLJm91e8aRBxS_MM7f?usp=share_link</a:t>
            </a:r>
            <a:endParaRPr sz="700">
              <a:solidFill>
                <a:schemeClr val="dk1"/>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5"/>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Diagram Visual Style</a:t>
            </a:r>
            <a:endParaRPr/>
          </a:p>
        </p:txBody>
      </p:sp>
      <p:sp>
        <p:nvSpPr>
          <p:cNvPr id="413" name="Google Shape;413;p45"/>
          <p:cNvSpPr txBox="1"/>
          <p:nvPr>
            <p:ph idx="1" type="body"/>
          </p:nvPr>
        </p:nvSpPr>
        <p:spPr>
          <a:xfrm>
            <a:off x="386001" y="1042050"/>
            <a:ext cx="2359800" cy="24489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The goal of any of our diagrams should be to clearly articulate </a:t>
            </a:r>
            <a:r>
              <a:rPr lang="en"/>
              <a:t>the</a:t>
            </a:r>
            <a:r>
              <a:rPr lang="en"/>
              <a:t> message to the audience. Whether used on the website, white paper, or in a presentation, diagrams should have consistent color and icon usage. </a:t>
            </a:r>
            <a:endParaRPr/>
          </a:p>
        </p:txBody>
      </p:sp>
      <p:pic>
        <p:nvPicPr>
          <p:cNvPr id="414" name="Google Shape;414;p45"/>
          <p:cNvPicPr preferRelativeResize="0"/>
          <p:nvPr/>
        </p:nvPicPr>
        <p:blipFill>
          <a:blip r:embed="rId3">
            <a:alphaModFix/>
          </a:blip>
          <a:stretch>
            <a:fillRect/>
          </a:stretch>
        </p:blipFill>
        <p:spPr>
          <a:xfrm>
            <a:off x="2785000" y="1005675"/>
            <a:ext cx="6199450" cy="3499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46"/>
          <p:cNvPicPr preferRelativeResize="0"/>
          <p:nvPr/>
        </p:nvPicPr>
        <p:blipFill>
          <a:blip r:embed="rId3">
            <a:alphaModFix/>
          </a:blip>
          <a:stretch>
            <a:fillRect/>
          </a:stretch>
        </p:blipFill>
        <p:spPr>
          <a:xfrm>
            <a:off x="152400" y="152400"/>
            <a:ext cx="8839202" cy="45312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idx="1" type="body"/>
          </p:nvPr>
        </p:nvSpPr>
        <p:spPr>
          <a:xfrm>
            <a:off x="385999" y="1042050"/>
            <a:ext cx="3627900" cy="28122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Clr>
                <a:srgbClr val="000000"/>
              </a:buClr>
              <a:buSzPts val="852"/>
              <a:buFont typeface="Arial"/>
              <a:buNone/>
            </a:pPr>
            <a:r>
              <a:rPr lang="en"/>
              <a:t>This is the official Living Security brand guidelines manual.</a:t>
            </a:r>
            <a:endParaRPr/>
          </a:p>
          <a:p>
            <a:pPr indent="0" lvl="0" marL="0" rtl="0" algn="l">
              <a:lnSpc>
                <a:spcPct val="100000"/>
              </a:lnSpc>
              <a:spcBef>
                <a:spcPts val="800"/>
              </a:spcBef>
              <a:spcAft>
                <a:spcPts val="0"/>
              </a:spcAft>
              <a:buClr>
                <a:srgbClr val="000000"/>
              </a:buClr>
              <a:buSzPts val="852"/>
              <a:buFont typeface="Arial"/>
              <a:buNone/>
            </a:pPr>
            <a:r>
              <a:rPr lang="en"/>
              <a:t>Our goal is to outline the marketing and communication efforts that will be consistently used as we continue to help business grow and develop top talent and high performing teams.</a:t>
            </a:r>
            <a:endParaRPr/>
          </a:p>
          <a:p>
            <a:pPr indent="0" lvl="0" marL="0" rtl="0" algn="l">
              <a:lnSpc>
                <a:spcPct val="100000"/>
              </a:lnSpc>
              <a:spcBef>
                <a:spcPts val="800"/>
              </a:spcBef>
              <a:spcAft>
                <a:spcPts val="0"/>
              </a:spcAft>
              <a:buClr>
                <a:srgbClr val="000000"/>
              </a:buClr>
              <a:buSzPts val="852"/>
              <a:buFont typeface="Arial"/>
              <a:buNone/>
            </a:pPr>
            <a:r>
              <a:rPr b="1" lang="en"/>
              <a:t>WHY IS BRANDING SO IMPORTANT?</a:t>
            </a:r>
            <a:endParaRPr b="1"/>
          </a:p>
          <a:p>
            <a:pPr indent="0" lvl="0" marL="0" rtl="0" algn="l">
              <a:lnSpc>
                <a:spcPct val="100000"/>
              </a:lnSpc>
              <a:spcBef>
                <a:spcPts val="800"/>
              </a:spcBef>
              <a:spcAft>
                <a:spcPts val="0"/>
              </a:spcAft>
              <a:buClr>
                <a:srgbClr val="000000"/>
              </a:buClr>
              <a:buSzPts val="852"/>
              <a:buFont typeface="Arial"/>
              <a:buNone/>
            </a:pPr>
            <a:r>
              <a:rPr lang="en"/>
              <a:t>The Living Security brand represents who we are and what we stand for each and every day. Maintaining brand consistency is imperative for presenting a cohesive, unified image to both internal and external audiences.</a:t>
            </a:r>
            <a:endParaRPr>
              <a:solidFill>
                <a:schemeClr val="dk1"/>
              </a:solidFill>
              <a:latin typeface="Work Sans Light"/>
              <a:ea typeface="Work Sans Light"/>
              <a:cs typeface="Work Sans Light"/>
              <a:sym typeface="Work Sans Light"/>
            </a:endParaRPr>
          </a:p>
          <a:p>
            <a:pPr indent="0" lvl="0" marL="0" rtl="0" algn="l">
              <a:lnSpc>
                <a:spcPct val="100000"/>
              </a:lnSpc>
              <a:spcBef>
                <a:spcPts val="800"/>
              </a:spcBef>
              <a:spcAft>
                <a:spcPts val="0"/>
              </a:spcAft>
              <a:buNone/>
            </a:pPr>
            <a:r>
              <a:t/>
            </a:r>
            <a:endParaRPr/>
          </a:p>
        </p:txBody>
      </p:sp>
      <p:sp>
        <p:nvSpPr>
          <p:cNvPr id="194" name="Google Shape;194;p30"/>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Introduction</a:t>
            </a:r>
            <a:endParaRPr/>
          </a:p>
        </p:txBody>
      </p:sp>
      <p:sp>
        <p:nvSpPr>
          <p:cNvPr id="195" name="Google Shape;195;p30"/>
          <p:cNvSpPr txBox="1"/>
          <p:nvPr>
            <p:ph idx="3" type="body"/>
          </p:nvPr>
        </p:nvSpPr>
        <p:spPr>
          <a:xfrm>
            <a:off x="5231405" y="1042050"/>
            <a:ext cx="3253200" cy="2448900"/>
          </a:xfrm>
          <a:prstGeom prst="rect">
            <a:avLst/>
          </a:prstGeom>
        </p:spPr>
        <p:txBody>
          <a:bodyPr anchorCtr="0" anchor="t" bIns="34275" lIns="68575" spcFirstLastPara="1" rIns="68575" wrap="square" tIns="34275">
            <a:noAutofit/>
          </a:bodyPr>
          <a:lstStyle/>
          <a:p>
            <a:pPr indent="0" lvl="0" marL="0" rtl="0" algn="l">
              <a:lnSpc>
                <a:spcPct val="70000"/>
              </a:lnSpc>
              <a:spcBef>
                <a:spcPts val="800"/>
              </a:spcBef>
              <a:spcAft>
                <a:spcPts val="0"/>
              </a:spcAft>
              <a:buSzPts val="1018"/>
              <a:buNone/>
            </a:pPr>
            <a:r>
              <a:rPr b="1" lang="en"/>
              <a:t>Contents:</a:t>
            </a:r>
            <a:endParaRPr b="1"/>
          </a:p>
          <a:p>
            <a:pPr indent="0" lvl="0" marL="0" rtl="0" algn="l">
              <a:lnSpc>
                <a:spcPct val="70000"/>
              </a:lnSpc>
              <a:spcBef>
                <a:spcPts val="800"/>
              </a:spcBef>
              <a:spcAft>
                <a:spcPts val="0"/>
              </a:spcAft>
              <a:buSzPts val="1018"/>
              <a:buNone/>
            </a:pPr>
            <a:r>
              <a:t/>
            </a:r>
            <a:endParaRPr b="1"/>
          </a:p>
          <a:p>
            <a:pPr indent="0" lvl="0" marL="0" rtl="0" algn="l">
              <a:lnSpc>
                <a:spcPct val="70000"/>
              </a:lnSpc>
              <a:spcBef>
                <a:spcPts val="800"/>
              </a:spcBef>
              <a:spcAft>
                <a:spcPts val="0"/>
              </a:spcAft>
              <a:buSzPts val="1018"/>
              <a:buNone/>
            </a:pPr>
            <a:r>
              <a:rPr b="1" lang="en"/>
              <a:t>The Brand</a:t>
            </a:r>
            <a:endParaRPr b="1"/>
          </a:p>
          <a:p>
            <a:pPr indent="0" lvl="0" marL="0" rtl="0" algn="l">
              <a:lnSpc>
                <a:spcPct val="70000"/>
              </a:lnSpc>
              <a:spcBef>
                <a:spcPts val="800"/>
              </a:spcBef>
              <a:spcAft>
                <a:spcPts val="0"/>
              </a:spcAft>
              <a:buSzPts val="1018"/>
              <a:buNone/>
            </a:pPr>
            <a:r>
              <a:rPr lang="en"/>
              <a:t>The Living Security Brand Story</a:t>
            </a:r>
            <a:endParaRPr/>
          </a:p>
          <a:p>
            <a:pPr indent="0" lvl="0" marL="0" rtl="0" algn="l">
              <a:lnSpc>
                <a:spcPct val="70000"/>
              </a:lnSpc>
              <a:spcBef>
                <a:spcPts val="800"/>
              </a:spcBef>
              <a:spcAft>
                <a:spcPts val="0"/>
              </a:spcAft>
              <a:buSzPts val="1018"/>
              <a:buNone/>
            </a:pPr>
            <a:r>
              <a:t/>
            </a:r>
            <a:endParaRPr/>
          </a:p>
          <a:p>
            <a:pPr indent="0" lvl="0" marL="0" rtl="0" algn="l">
              <a:lnSpc>
                <a:spcPct val="70000"/>
              </a:lnSpc>
              <a:spcBef>
                <a:spcPts val="800"/>
              </a:spcBef>
              <a:spcAft>
                <a:spcPts val="0"/>
              </a:spcAft>
              <a:buSzPts val="1018"/>
              <a:buNone/>
            </a:pPr>
            <a:r>
              <a:rPr b="1" lang="en"/>
              <a:t>Visual Identity</a:t>
            </a:r>
            <a:endParaRPr b="1"/>
          </a:p>
          <a:p>
            <a:pPr indent="0" lvl="0" marL="0" rtl="0" algn="l">
              <a:lnSpc>
                <a:spcPct val="70000"/>
              </a:lnSpc>
              <a:spcBef>
                <a:spcPts val="800"/>
              </a:spcBef>
              <a:spcAft>
                <a:spcPts val="0"/>
              </a:spcAft>
              <a:buSzPts val="1018"/>
              <a:buNone/>
            </a:pPr>
            <a:r>
              <a:rPr lang="en"/>
              <a:t>Logo</a:t>
            </a:r>
            <a:endParaRPr/>
          </a:p>
          <a:p>
            <a:pPr indent="0" lvl="0" marL="0" rtl="0" algn="l">
              <a:lnSpc>
                <a:spcPct val="70000"/>
              </a:lnSpc>
              <a:spcBef>
                <a:spcPts val="800"/>
              </a:spcBef>
              <a:spcAft>
                <a:spcPts val="0"/>
              </a:spcAft>
              <a:buSzPts val="1018"/>
              <a:buNone/>
            </a:pPr>
            <a:r>
              <a:rPr lang="en"/>
              <a:t>Color Pallette</a:t>
            </a:r>
            <a:endParaRPr/>
          </a:p>
          <a:p>
            <a:pPr indent="0" lvl="0" marL="0" rtl="0" algn="l">
              <a:lnSpc>
                <a:spcPct val="70000"/>
              </a:lnSpc>
              <a:spcBef>
                <a:spcPts val="800"/>
              </a:spcBef>
              <a:spcAft>
                <a:spcPts val="0"/>
              </a:spcAft>
              <a:buSzPts val="1018"/>
              <a:buNone/>
            </a:pPr>
            <a:r>
              <a:rPr lang="en"/>
              <a:t>Type &amp; Fonts</a:t>
            </a:r>
            <a:endParaRPr/>
          </a:p>
          <a:p>
            <a:pPr indent="0" lvl="0" marL="0" rtl="0" algn="l">
              <a:lnSpc>
                <a:spcPct val="70000"/>
              </a:lnSpc>
              <a:spcBef>
                <a:spcPts val="800"/>
              </a:spcBef>
              <a:spcAft>
                <a:spcPts val="0"/>
              </a:spcAft>
              <a:buSzPts val="1018"/>
              <a:buNone/>
            </a:pPr>
            <a:r>
              <a:rPr lang="en"/>
              <a:t>Imagery</a:t>
            </a:r>
            <a:endParaRPr>
              <a:solidFill>
                <a:srgbClr val="373636"/>
              </a:solidFill>
            </a:endParaRPr>
          </a:p>
          <a:p>
            <a:pPr indent="0" lvl="0" marL="0" rtl="0" algn="l">
              <a:lnSpc>
                <a:spcPct val="70000"/>
              </a:lnSpc>
              <a:spcBef>
                <a:spcPts val="800"/>
              </a:spcBef>
              <a:spcAft>
                <a:spcPts val="0"/>
              </a:spcAft>
              <a:buSzPts val="1018"/>
              <a:buNone/>
            </a:pPr>
            <a:r>
              <a:t/>
            </a:r>
            <a:endParaRPr b="1"/>
          </a:p>
        </p:txBody>
      </p:sp>
      <p:sp>
        <p:nvSpPr>
          <p:cNvPr id="196" name="Google Shape;196;p30"/>
          <p:cNvSpPr txBox="1"/>
          <p:nvPr/>
        </p:nvSpPr>
        <p:spPr>
          <a:xfrm>
            <a:off x="6910175" y="1573650"/>
            <a:ext cx="712200" cy="213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rPr lang="en" sz="1100">
                <a:solidFill>
                  <a:schemeClr val="dk1"/>
                </a:solidFill>
                <a:latin typeface="Work Sans"/>
                <a:ea typeface="Work Sans"/>
                <a:cs typeface="Work Sans"/>
                <a:sym typeface="Work Sans"/>
              </a:rPr>
              <a:t>#5</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rPr lang="en" sz="1100">
                <a:solidFill>
                  <a:schemeClr val="dk1"/>
                </a:solidFill>
                <a:latin typeface="Work Sans"/>
                <a:ea typeface="Work Sans"/>
                <a:cs typeface="Work Sans"/>
                <a:sym typeface="Work Sans"/>
              </a:rPr>
              <a:t>#6</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rPr lang="en" sz="1100">
                <a:solidFill>
                  <a:schemeClr val="dk1"/>
                </a:solidFill>
                <a:latin typeface="Work Sans"/>
                <a:ea typeface="Work Sans"/>
                <a:cs typeface="Work Sans"/>
                <a:sym typeface="Work Sans"/>
              </a:rPr>
              <a:t>#8</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rPr lang="en" sz="1100">
                <a:solidFill>
                  <a:schemeClr val="dk1"/>
                </a:solidFill>
                <a:latin typeface="Work Sans"/>
                <a:ea typeface="Work Sans"/>
                <a:cs typeface="Work Sans"/>
                <a:sym typeface="Work Sans"/>
              </a:rPr>
              <a:t>#10</a:t>
            </a:r>
            <a:endParaRPr sz="1100">
              <a:solidFill>
                <a:schemeClr val="dk1"/>
              </a:solidFill>
              <a:latin typeface="Work Sans"/>
              <a:ea typeface="Work Sans"/>
              <a:cs typeface="Work Sans"/>
              <a:sym typeface="Work Sans"/>
            </a:endParaRPr>
          </a:p>
          <a:p>
            <a:pPr indent="0" lvl="0" marL="0" rtl="0" algn="l">
              <a:lnSpc>
                <a:spcPct val="150000"/>
              </a:lnSpc>
              <a:spcBef>
                <a:spcPts val="0"/>
              </a:spcBef>
              <a:spcAft>
                <a:spcPts val="0"/>
              </a:spcAft>
              <a:buNone/>
            </a:pPr>
            <a:r>
              <a:t/>
            </a:r>
            <a:endParaRPr sz="1100">
              <a:solidFill>
                <a:schemeClr val="dk1"/>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txBox="1"/>
          <p:nvPr>
            <p:ph type="title"/>
          </p:nvPr>
        </p:nvSpPr>
        <p:spPr>
          <a:xfrm>
            <a:off x="625225" y="1024675"/>
            <a:ext cx="2995800" cy="1832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Visual Identity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32"/>
          <p:cNvSpPr txBox="1"/>
          <p:nvPr/>
        </p:nvSpPr>
        <p:spPr>
          <a:xfrm>
            <a:off x="83100" y="4831775"/>
            <a:ext cx="282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Medium"/>
                <a:ea typeface="Work Sans Medium"/>
                <a:cs typeface="Work Sans Medium"/>
                <a:sym typeface="Work Sans Medium"/>
              </a:rPr>
              <a:t>Living Security Brand Guidelines</a:t>
            </a:r>
            <a:endParaRPr sz="800">
              <a:solidFill>
                <a:schemeClr val="lt1"/>
              </a:solidFill>
              <a:latin typeface="Work Sans Medium"/>
              <a:ea typeface="Work Sans Medium"/>
              <a:cs typeface="Work Sans Medium"/>
              <a:sym typeface="Work Sans Medium"/>
            </a:endParaRPr>
          </a:p>
        </p:txBody>
      </p:sp>
      <p:sp>
        <p:nvSpPr>
          <p:cNvPr id="207" name="Google Shape;207;p32"/>
          <p:cNvSpPr txBox="1"/>
          <p:nvPr/>
        </p:nvSpPr>
        <p:spPr>
          <a:xfrm>
            <a:off x="5939675" y="4831775"/>
            <a:ext cx="28245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lt1"/>
                </a:solidFill>
                <a:latin typeface="Work Sans Medium"/>
                <a:ea typeface="Work Sans Medium"/>
                <a:cs typeface="Work Sans Medium"/>
                <a:sym typeface="Work Sans Medium"/>
              </a:rPr>
              <a:t>Updated October 2021 | LivingSecurity.com</a:t>
            </a:r>
            <a:endParaRPr sz="800">
              <a:solidFill>
                <a:schemeClr val="lt1"/>
              </a:solidFill>
              <a:latin typeface="Work Sans Medium"/>
              <a:ea typeface="Work Sans Medium"/>
              <a:cs typeface="Work Sans Medium"/>
              <a:sym typeface="Work Sans Medium"/>
            </a:endParaRPr>
          </a:p>
        </p:txBody>
      </p:sp>
      <p:pic>
        <p:nvPicPr>
          <p:cNvPr id="208" name="Google Shape;208;p32"/>
          <p:cNvPicPr preferRelativeResize="0"/>
          <p:nvPr/>
        </p:nvPicPr>
        <p:blipFill>
          <a:blip r:embed="rId3">
            <a:alphaModFix/>
          </a:blip>
          <a:stretch>
            <a:fillRect/>
          </a:stretch>
        </p:blipFill>
        <p:spPr>
          <a:xfrm>
            <a:off x="4874575" y="2868950"/>
            <a:ext cx="3958000" cy="1706447"/>
          </a:xfrm>
          <a:prstGeom prst="rect">
            <a:avLst/>
          </a:prstGeom>
          <a:noFill/>
          <a:ln>
            <a:noFill/>
          </a:ln>
          <a:effectLst>
            <a:outerShdw blurRad="57150" rotWithShape="0" algn="bl" dir="5400000" dist="19050">
              <a:srgbClr val="000000">
                <a:alpha val="50000"/>
              </a:srgbClr>
            </a:outerShdw>
          </a:effectLst>
        </p:spPr>
      </p:pic>
      <p:pic>
        <p:nvPicPr>
          <p:cNvPr id="209" name="Google Shape;209;p32"/>
          <p:cNvPicPr preferRelativeResize="0"/>
          <p:nvPr/>
        </p:nvPicPr>
        <p:blipFill>
          <a:blip r:embed="rId4">
            <a:alphaModFix/>
          </a:blip>
          <a:stretch>
            <a:fillRect/>
          </a:stretch>
        </p:blipFill>
        <p:spPr>
          <a:xfrm>
            <a:off x="4878998" y="1058850"/>
            <a:ext cx="3958001" cy="1634425"/>
          </a:xfrm>
          <a:prstGeom prst="rect">
            <a:avLst/>
          </a:prstGeom>
          <a:noFill/>
          <a:ln>
            <a:noFill/>
          </a:ln>
          <a:effectLst>
            <a:outerShdw blurRad="57150" rotWithShape="0" algn="bl" dir="5400000" dist="19050">
              <a:srgbClr val="000000">
                <a:alpha val="50000"/>
              </a:srgbClr>
            </a:outerShdw>
          </a:effectLst>
        </p:spPr>
      </p:pic>
      <p:sp>
        <p:nvSpPr>
          <p:cNvPr id="210" name="Google Shape;210;p32"/>
          <p:cNvSpPr txBox="1"/>
          <p:nvPr/>
        </p:nvSpPr>
        <p:spPr>
          <a:xfrm>
            <a:off x="288950" y="1058850"/>
            <a:ext cx="3009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5"/>
                </a:solidFill>
                <a:latin typeface="Work Sans Light"/>
                <a:ea typeface="Work Sans Light"/>
                <a:cs typeface="Work Sans Light"/>
                <a:sym typeface="Work Sans Light"/>
              </a:rPr>
              <a:t>We are proud of our logo, and we require that you follow these guidelines to ensure it is aligned with our uniform brand image.</a:t>
            </a:r>
            <a:endParaRPr sz="1200">
              <a:solidFill>
                <a:schemeClr val="accent5"/>
              </a:solidFill>
              <a:latin typeface="Work Sans Light"/>
              <a:ea typeface="Work Sans Light"/>
              <a:cs typeface="Work Sans Light"/>
              <a:sym typeface="Work Sans Light"/>
            </a:endParaRPr>
          </a:p>
        </p:txBody>
      </p:sp>
      <p:sp>
        <p:nvSpPr>
          <p:cNvPr id="211" name="Google Shape;211;p32"/>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The Logo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33"/>
          <p:cNvSpPr txBox="1"/>
          <p:nvPr/>
        </p:nvSpPr>
        <p:spPr>
          <a:xfrm>
            <a:off x="83100" y="4831775"/>
            <a:ext cx="282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Medium"/>
                <a:ea typeface="Work Sans Medium"/>
                <a:cs typeface="Work Sans Medium"/>
                <a:sym typeface="Work Sans Medium"/>
              </a:rPr>
              <a:t>Living Security Brand Guidelines</a:t>
            </a:r>
            <a:endParaRPr sz="800">
              <a:solidFill>
                <a:schemeClr val="lt1"/>
              </a:solidFill>
              <a:latin typeface="Work Sans Medium"/>
              <a:ea typeface="Work Sans Medium"/>
              <a:cs typeface="Work Sans Medium"/>
              <a:sym typeface="Work Sans Medium"/>
            </a:endParaRPr>
          </a:p>
        </p:txBody>
      </p:sp>
      <p:sp>
        <p:nvSpPr>
          <p:cNvPr id="217" name="Google Shape;217;p33"/>
          <p:cNvSpPr txBox="1"/>
          <p:nvPr/>
        </p:nvSpPr>
        <p:spPr>
          <a:xfrm>
            <a:off x="5939675" y="4831775"/>
            <a:ext cx="28245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lt1"/>
                </a:solidFill>
                <a:latin typeface="Work Sans Medium"/>
                <a:ea typeface="Work Sans Medium"/>
                <a:cs typeface="Work Sans Medium"/>
                <a:sym typeface="Work Sans Medium"/>
              </a:rPr>
              <a:t>Updated October 2021 | LivingSecurity.com</a:t>
            </a:r>
            <a:endParaRPr sz="800">
              <a:solidFill>
                <a:schemeClr val="lt1"/>
              </a:solidFill>
              <a:latin typeface="Work Sans Medium"/>
              <a:ea typeface="Work Sans Medium"/>
              <a:cs typeface="Work Sans Medium"/>
              <a:sym typeface="Work Sans Medium"/>
            </a:endParaRPr>
          </a:p>
        </p:txBody>
      </p:sp>
      <p:sp>
        <p:nvSpPr>
          <p:cNvPr id="218" name="Google Shape;218;p33"/>
          <p:cNvSpPr txBox="1"/>
          <p:nvPr/>
        </p:nvSpPr>
        <p:spPr>
          <a:xfrm>
            <a:off x="303625" y="912350"/>
            <a:ext cx="3230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chemeClr val="accent5"/>
                </a:solidFill>
                <a:latin typeface="Proxima Nova Semibold"/>
                <a:ea typeface="Proxima Nova Semibold"/>
                <a:cs typeface="Proxima Nova Semibold"/>
                <a:sym typeface="Proxima Nova Semibold"/>
              </a:rPr>
              <a:t>PRIMARY LOGO</a:t>
            </a:r>
            <a:endParaRPr sz="1000">
              <a:solidFill>
                <a:schemeClr val="accent5"/>
              </a:solidFill>
              <a:latin typeface="Proxima Nova Semibold"/>
              <a:ea typeface="Proxima Nova Semibold"/>
              <a:cs typeface="Proxima Nova Semibold"/>
              <a:sym typeface="Proxima Nova Semibold"/>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Light"/>
                <a:ea typeface="Work Sans Light"/>
                <a:cs typeface="Work Sans Light"/>
                <a:sym typeface="Work Sans Light"/>
              </a:rPr>
              <a:t>Use the primary logo when possible in either the horizontal or stacked version.</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SemiBold"/>
                <a:ea typeface="Work Sans SemiBold"/>
                <a:cs typeface="Work Sans SemiBold"/>
                <a:sym typeface="Work Sans SemiBold"/>
              </a:rPr>
              <a:t>PRIMARY REVERSE</a:t>
            </a:r>
            <a:endParaRPr sz="1000">
              <a:solidFill>
                <a:schemeClr val="accent5"/>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Light"/>
                <a:ea typeface="Work Sans Light"/>
                <a:cs typeface="Work Sans Light"/>
                <a:sym typeface="Work Sans Light"/>
              </a:rPr>
              <a:t>When designing with dark backgrounds such as a solid color or on top of a photograph, use the reverse version of the the primary mark.</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SemiBold"/>
                <a:ea typeface="Work Sans SemiBold"/>
                <a:cs typeface="Work Sans SemiBold"/>
                <a:sym typeface="Work Sans SemiBold"/>
              </a:rPr>
              <a:t>Tip: </a:t>
            </a:r>
            <a:r>
              <a:rPr lang="en" sz="1000">
                <a:solidFill>
                  <a:schemeClr val="accent5"/>
                </a:solidFill>
                <a:latin typeface="Work Sans Light"/>
                <a:ea typeface="Work Sans Light"/>
                <a:cs typeface="Work Sans Light"/>
                <a:sym typeface="Work Sans Light"/>
              </a:rPr>
              <a:t>If the layer underneath the logo does not provide enough contrast for the blue icon, default to the one color “white” version.</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SemiBold"/>
                <a:ea typeface="Work Sans SemiBold"/>
                <a:cs typeface="Work Sans SemiBold"/>
                <a:sym typeface="Work Sans SemiBold"/>
              </a:rPr>
              <a:t>ONE COLOR OPTIONS</a:t>
            </a:r>
            <a:endParaRPr sz="1000">
              <a:solidFill>
                <a:schemeClr val="accent5"/>
              </a:solidFill>
              <a:latin typeface="Work Sans SemiBold"/>
              <a:ea typeface="Work Sans SemiBold"/>
              <a:cs typeface="Work Sans SemiBold"/>
              <a:sym typeface="Work Sans SemiBold"/>
            </a:endParaRPr>
          </a:p>
          <a:p>
            <a:pPr indent="0" lvl="0" marL="0" rtl="0" algn="l">
              <a:spcBef>
                <a:spcPts val="0"/>
              </a:spcBef>
              <a:spcAft>
                <a:spcPts val="0"/>
              </a:spcAft>
              <a:buClr>
                <a:schemeClr val="dk1"/>
              </a:buClr>
              <a:buSzPts val="1100"/>
              <a:buFont typeface="Arial"/>
              <a:buNone/>
            </a:pPr>
            <a:r>
              <a:rPr lang="en" sz="1000">
                <a:solidFill>
                  <a:schemeClr val="accent5"/>
                </a:solidFill>
                <a:latin typeface="Work Sans Light"/>
                <a:ea typeface="Work Sans Light"/>
                <a:cs typeface="Work Sans Light"/>
                <a:sym typeface="Work Sans Light"/>
              </a:rPr>
              <a:t>These versions of the logo should be used when color is not an option, or when the logo will be placed on complex / colorful backgrounds.</a:t>
            </a:r>
            <a:endParaRPr sz="1000">
              <a:solidFill>
                <a:schemeClr val="accent5"/>
              </a:solidFill>
              <a:latin typeface="Work Sans Light"/>
              <a:ea typeface="Work Sans Light"/>
              <a:cs typeface="Work Sans Light"/>
              <a:sym typeface="Work Sans Light"/>
            </a:endParaRPr>
          </a:p>
          <a:p>
            <a:pPr indent="0" lvl="0" marL="0" rtl="0" algn="l">
              <a:spcBef>
                <a:spcPts val="0"/>
              </a:spcBef>
              <a:spcAft>
                <a:spcPts val="0"/>
              </a:spcAft>
              <a:buNone/>
            </a:pPr>
            <a:r>
              <a:t/>
            </a:r>
            <a:endParaRPr sz="1000">
              <a:solidFill>
                <a:schemeClr val="accent5"/>
              </a:solidFill>
              <a:latin typeface="Work Sans Light"/>
              <a:ea typeface="Work Sans Light"/>
              <a:cs typeface="Work Sans Light"/>
              <a:sym typeface="Work Sans Light"/>
            </a:endParaRPr>
          </a:p>
        </p:txBody>
      </p:sp>
      <p:sp>
        <p:nvSpPr>
          <p:cNvPr id="219" name="Google Shape;219;p33"/>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a:t>Logo Variations</a:t>
            </a:r>
            <a:endParaRPr/>
          </a:p>
        </p:txBody>
      </p:sp>
      <p:pic>
        <p:nvPicPr>
          <p:cNvPr id="220" name="Google Shape;220;p33"/>
          <p:cNvPicPr preferRelativeResize="0"/>
          <p:nvPr/>
        </p:nvPicPr>
        <p:blipFill>
          <a:blip r:embed="rId3">
            <a:alphaModFix/>
          </a:blip>
          <a:stretch>
            <a:fillRect/>
          </a:stretch>
        </p:blipFill>
        <p:spPr>
          <a:xfrm>
            <a:off x="4090700" y="1404848"/>
            <a:ext cx="1691249" cy="351787"/>
          </a:xfrm>
          <a:prstGeom prst="rect">
            <a:avLst/>
          </a:prstGeom>
          <a:noFill/>
          <a:ln>
            <a:noFill/>
          </a:ln>
        </p:spPr>
      </p:pic>
      <p:sp>
        <p:nvSpPr>
          <p:cNvPr id="221" name="Google Shape;221;p33"/>
          <p:cNvSpPr/>
          <p:nvPr/>
        </p:nvSpPr>
        <p:spPr>
          <a:xfrm>
            <a:off x="6122225" y="3583300"/>
            <a:ext cx="1857300" cy="576300"/>
          </a:xfrm>
          <a:prstGeom prst="rect">
            <a:avLst/>
          </a:prstGeom>
          <a:solidFill>
            <a:srgbClr val="1818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33"/>
          <p:cNvPicPr preferRelativeResize="0"/>
          <p:nvPr/>
        </p:nvPicPr>
        <p:blipFill>
          <a:blip r:embed="rId4">
            <a:alphaModFix/>
          </a:blip>
          <a:stretch>
            <a:fillRect/>
          </a:stretch>
        </p:blipFill>
        <p:spPr>
          <a:xfrm>
            <a:off x="6205250" y="3697075"/>
            <a:ext cx="1691249" cy="350975"/>
          </a:xfrm>
          <a:prstGeom prst="rect">
            <a:avLst/>
          </a:prstGeom>
          <a:noFill/>
          <a:ln>
            <a:noFill/>
          </a:ln>
        </p:spPr>
      </p:pic>
      <p:sp>
        <p:nvSpPr>
          <p:cNvPr id="223" name="Google Shape;223;p33"/>
          <p:cNvSpPr/>
          <p:nvPr/>
        </p:nvSpPr>
        <p:spPr>
          <a:xfrm>
            <a:off x="4007675" y="3584413"/>
            <a:ext cx="1857300" cy="5763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3"/>
          <p:cNvPicPr preferRelativeResize="0"/>
          <p:nvPr/>
        </p:nvPicPr>
        <p:blipFill rotWithShape="1">
          <a:blip r:embed="rId5">
            <a:alphaModFix/>
          </a:blip>
          <a:srcRect b="109" l="0" r="0" t="119"/>
          <a:stretch/>
        </p:blipFill>
        <p:spPr>
          <a:xfrm>
            <a:off x="4090700" y="3698188"/>
            <a:ext cx="1691249" cy="350975"/>
          </a:xfrm>
          <a:prstGeom prst="rect">
            <a:avLst/>
          </a:prstGeom>
          <a:noFill/>
          <a:ln>
            <a:noFill/>
          </a:ln>
        </p:spPr>
      </p:pic>
      <p:sp>
        <p:nvSpPr>
          <p:cNvPr id="225" name="Google Shape;225;p33"/>
          <p:cNvSpPr/>
          <p:nvPr/>
        </p:nvSpPr>
        <p:spPr>
          <a:xfrm>
            <a:off x="6142588" y="2367088"/>
            <a:ext cx="1045200" cy="817500"/>
          </a:xfrm>
          <a:prstGeom prst="rect">
            <a:avLst/>
          </a:prstGeom>
          <a:solidFill>
            <a:srgbClr val="1818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33"/>
          <p:cNvPicPr preferRelativeResize="0"/>
          <p:nvPr/>
        </p:nvPicPr>
        <p:blipFill>
          <a:blip r:embed="rId6">
            <a:alphaModFix/>
          </a:blip>
          <a:stretch>
            <a:fillRect/>
          </a:stretch>
        </p:blipFill>
        <p:spPr>
          <a:xfrm>
            <a:off x="6300539" y="2487700"/>
            <a:ext cx="729328" cy="576299"/>
          </a:xfrm>
          <a:prstGeom prst="rect">
            <a:avLst/>
          </a:prstGeom>
          <a:noFill/>
          <a:ln>
            <a:noFill/>
          </a:ln>
        </p:spPr>
      </p:pic>
      <p:sp>
        <p:nvSpPr>
          <p:cNvPr id="227" name="Google Shape;227;p33"/>
          <p:cNvSpPr/>
          <p:nvPr/>
        </p:nvSpPr>
        <p:spPr>
          <a:xfrm>
            <a:off x="4007675" y="2382375"/>
            <a:ext cx="1822800" cy="576300"/>
          </a:xfrm>
          <a:prstGeom prst="rect">
            <a:avLst/>
          </a:prstGeom>
          <a:solidFill>
            <a:srgbClr val="1818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33"/>
          <p:cNvPicPr preferRelativeResize="0"/>
          <p:nvPr/>
        </p:nvPicPr>
        <p:blipFill>
          <a:blip r:embed="rId7">
            <a:alphaModFix/>
          </a:blip>
          <a:stretch>
            <a:fillRect/>
          </a:stretch>
        </p:blipFill>
        <p:spPr>
          <a:xfrm>
            <a:off x="4162052" y="2516625"/>
            <a:ext cx="1479788" cy="307800"/>
          </a:xfrm>
          <a:prstGeom prst="rect">
            <a:avLst/>
          </a:prstGeom>
          <a:noFill/>
          <a:ln>
            <a:noFill/>
          </a:ln>
        </p:spPr>
      </p:pic>
      <p:pic>
        <p:nvPicPr>
          <p:cNvPr id="229" name="Google Shape;229;p33"/>
          <p:cNvPicPr preferRelativeResize="0"/>
          <p:nvPr/>
        </p:nvPicPr>
        <p:blipFill>
          <a:blip r:embed="rId8">
            <a:alphaModFix/>
          </a:blip>
          <a:stretch>
            <a:fillRect/>
          </a:stretch>
        </p:blipFill>
        <p:spPr>
          <a:xfrm>
            <a:off x="6270175" y="1344124"/>
            <a:ext cx="790054" cy="624276"/>
          </a:xfrm>
          <a:prstGeom prst="rect">
            <a:avLst/>
          </a:prstGeom>
          <a:noFill/>
          <a:ln>
            <a:noFill/>
          </a:ln>
        </p:spPr>
      </p:pic>
      <p:sp>
        <p:nvSpPr>
          <p:cNvPr id="230" name="Google Shape;230;p33"/>
          <p:cNvSpPr txBox="1"/>
          <p:nvPr/>
        </p:nvSpPr>
        <p:spPr>
          <a:xfrm>
            <a:off x="4027475" y="1138725"/>
            <a:ext cx="1754400" cy="16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100">
                <a:latin typeface="Work Sans"/>
                <a:ea typeface="Work Sans"/>
                <a:cs typeface="Work Sans"/>
                <a:sym typeface="Work Sans"/>
              </a:rPr>
              <a:t>Primary Logo</a:t>
            </a:r>
            <a:endParaRPr sz="1100">
              <a:latin typeface="Work Sans"/>
              <a:ea typeface="Work Sans"/>
              <a:cs typeface="Work Sans"/>
              <a:sym typeface="Work Sans"/>
            </a:endParaRPr>
          </a:p>
        </p:txBody>
      </p:sp>
      <p:sp>
        <p:nvSpPr>
          <p:cNvPr id="231" name="Google Shape;231;p33"/>
          <p:cNvSpPr txBox="1"/>
          <p:nvPr/>
        </p:nvSpPr>
        <p:spPr>
          <a:xfrm>
            <a:off x="4027475" y="2163113"/>
            <a:ext cx="1754400" cy="16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100">
                <a:latin typeface="Work Sans"/>
                <a:ea typeface="Work Sans"/>
                <a:cs typeface="Work Sans"/>
                <a:sym typeface="Work Sans"/>
              </a:rPr>
              <a:t>Primary Logo Reverse</a:t>
            </a:r>
            <a:endParaRPr sz="1100">
              <a:latin typeface="Work Sans"/>
              <a:ea typeface="Work Sans"/>
              <a:cs typeface="Work Sans"/>
              <a:sym typeface="Work Sans"/>
            </a:endParaRPr>
          </a:p>
        </p:txBody>
      </p:sp>
      <p:sp>
        <p:nvSpPr>
          <p:cNvPr id="232" name="Google Shape;232;p33"/>
          <p:cNvSpPr txBox="1"/>
          <p:nvPr/>
        </p:nvSpPr>
        <p:spPr>
          <a:xfrm>
            <a:off x="4027475" y="3321675"/>
            <a:ext cx="1754400" cy="16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100">
                <a:latin typeface="Work Sans"/>
                <a:ea typeface="Work Sans"/>
                <a:cs typeface="Work Sans"/>
                <a:sym typeface="Work Sans"/>
              </a:rPr>
              <a:t>One Color Variants</a:t>
            </a:r>
            <a:endParaRPr sz="1100">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400">
                <a:solidFill>
                  <a:schemeClr val="dk1"/>
                </a:solidFill>
              </a:rPr>
              <a:t>Clear Space</a:t>
            </a:r>
            <a:endParaRPr/>
          </a:p>
        </p:txBody>
      </p:sp>
      <p:pic>
        <p:nvPicPr>
          <p:cNvPr id="238" name="Google Shape;238;p34"/>
          <p:cNvPicPr preferRelativeResize="0"/>
          <p:nvPr/>
        </p:nvPicPr>
        <p:blipFill>
          <a:blip r:embed="rId3">
            <a:alphaModFix/>
          </a:blip>
          <a:stretch>
            <a:fillRect/>
          </a:stretch>
        </p:blipFill>
        <p:spPr>
          <a:xfrm>
            <a:off x="1288500" y="1152475"/>
            <a:ext cx="6567000" cy="3169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288950" y="261125"/>
            <a:ext cx="5260500" cy="456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Color Pallette (LIGHT MODE)</a:t>
            </a:r>
            <a:endParaRPr/>
          </a:p>
        </p:txBody>
      </p:sp>
      <p:pic>
        <p:nvPicPr>
          <p:cNvPr id="244" name="Google Shape;244;p35"/>
          <p:cNvPicPr preferRelativeResize="0"/>
          <p:nvPr/>
        </p:nvPicPr>
        <p:blipFill>
          <a:blip r:embed="rId3">
            <a:alphaModFix/>
          </a:blip>
          <a:stretch>
            <a:fillRect/>
          </a:stretch>
        </p:blipFill>
        <p:spPr>
          <a:xfrm>
            <a:off x="4118238" y="1392350"/>
            <a:ext cx="854592" cy="831335"/>
          </a:xfrm>
          <a:prstGeom prst="rect">
            <a:avLst/>
          </a:prstGeom>
          <a:noFill/>
          <a:ln>
            <a:noFill/>
          </a:ln>
        </p:spPr>
      </p:pic>
      <p:pic>
        <p:nvPicPr>
          <p:cNvPr id="245" name="Google Shape;245;p35"/>
          <p:cNvPicPr preferRelativeResize="0"/>
          <p:nvPr/>
        </p:nvPicPr>
        <p:blipFill>
          <a:blip r:embed="rId4">
            <a:alphaModFix/>
          </a:blip>
          <a:stretch>
            <a:fillRect/>
          </a:stretch>
        </p:blipFill>
        <p:spPr>
          <a:xfrm>
            <a:off x="5247859" y="1392350"/>
            <a:ext cx="854592" cy="831335"/>
          </a:xfrm>
          <a:prstGeom prst="rect">
            <a:avLst/>
          </a:prstGeom>
          <a:noFill/>
          <a:ln>
            <a:noFill/>
          </a:ln>
        </p:spPr>
      </p:pic>
      <p:pic>
        <p:nvPicPr>
          <p:cNvPr id="246" name="Google Shape;246;p35"/>
          <p:cNvPicPr preferRelativeResize="0"/>
          <p:nvPr/>
        </p:nvPicPr>
        <p:blipFill>
          <a:blip r:embed="rId5">
            <a:alphaModFix/>
          </a:blip>
          <a:stretch>
            <a:fillRect/>
          </a:stretch>
        </p:blipFill>
        <p:spPr>
          <a:xfrm>
            <a:off x="6851509" y="1435234"/>
            <a:ext cx="854591" cy="831343"/>
          </a:xfrm>
          <a:prstGeom prst="rect">
            <a:avLst/>
          </a:prstGeom>
          <a:noFill/>
          <a:ln>
            <a:noFill/>
          </a:ln>
        </p:spPr>
      </p:pic>
      <p:pic>
        <p:nvPicPr>
          <p:cNvPr id="247" name="Google Shape;247;p35"/>
          <p:cNvPicPr preferRelativeResize="0"/>
          <p:nvPr/>
        </p:nvPicPr>
        <p:blipFill>
          <a:blip r:embed="rId6">
            <a:alphaModFix/>
          </a:blip>
          <a:stretch>
            <a:fillRect/>
          </a:stretch>
        </p:blipFill>
        <p:spPr>
          <a:xfrm>
            <a:off x="7904931" y="1392360"/>
            <a:ext cx="854592" cy="831335"/>
          </a:xfrm>
          <a:prstGeom prst="rect">
            <a:avLst/>
          </a:prstGeom>
          <a:noFill/>
          <a:ln>
            <a:noFill/>
          </a:ln>
        </p:spPr>
      </p:pic>
      <p:sp>
        <p:nvSpPr>
          <p:cNvPr id="248" name="Google Shape;248;p35"/>
          <p:cNvSpPr txBox="1"/>
          <p:nvPr/>
        </p:nvSpPr>
        <p:spPr>
          <a:xfrm>
            <a:off x="3889637" y="1062450"/>
            <a:ext cx="22128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chemeClr val="accent4"/>
                </a:solidFill>
                <a:latin typeface="Work Sans"/>
                <a:ea typeface="Work Sans"/>
                <a:cs typeface="Work Sans"/>
                <a:sym typeface="Work Sans"/>
              </a:rPr>
              <a:t>PRIMARY COLOR PALETTE</a:t>
            </a:r>
            <a:endParaRPr sz="1200">
              <a:solidFill>
                <a:schemeClr val="accent4"/>
              </a:solidFill>
              <a:latin typeface="Work Sans Black"/>
              <a:ea typeface="Work Sans Black"/>
              <a:cs typeface="Work Sans Black"/>
              <a:sym typeface="Work Sans Black"/>
            </a:endParaRPr>
          </a:p>
        </p:txBody>
      </p:sp>
      <p:sp>
        <p:nvSpPr>
          <p:cNvPr id="249" name="Google Shape;249;p35"/>
          <p:cNvSpPr txBox="1"/>
          <p:nvPr/>
        </p:nvSpPr>
        <p:spPr>
          <a:xfrm>
            <a:off x="4118237" y="2367350"/>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chemeClr val="accent4"/>
                </a:solidFill>
                <a:latin typeface="Work Sans"/>
                <a:ea typeface="Work Sans"/>
                <a:cs typeface="Work Sans"/>
                <a:sym typeface="Work Sans"/>
              </a:rPr>
              <a:t>Fog of War</a:t>
            </a:r>
            <a:endParaRPr sz="900">
              <a:solidFill>
                <a:schemeClr val="accent4"/>
              </a:solidFill>
              <a:latin typeface="Work Sans"/>
              <a:ea typeface="Work Sans"/>
              <a:cs typeface="Work Sans"/>
              <a:sym typeface="Work Sans"/>
            </a:endParaRPr>
          </a:p>
          <a:p>
            <a:pPr indent="0" lvl="0" marL="0" rtl="0" algn="ctr">
              <a:spcBef>
                <a:spcPts val="0"/>
              </a:spcBef>
              <a:spcAft>
                <a:spcPts val="0"/>
              </a:spcAft>
              <a:buNone/>
            </a:pPr>
            <a:r>
              <a:rPr lang="en" sz="900">
                <a:solidFill>
                  <a:schemeClr val="accent4"/>
                </a:solidFill>
                <a:latin typeface="Work Sans"/>
                <a:ea typeface="Work Sans"/>
                <a:cs typeface="Work Sans"/>
                <a:sym typeface="Work Sans"/>
              </a:rPr>
              <a:t>#0C273D</a:t>
            </a:r>
            <a:endParaRPr sz="900">
              <a:solidFill>
                <a:schemeClr val="accent4"/>
              </a:solidFill>
              <a:latin typeface="Work Sans"/>
              <a:ea typeface="Work Sans"/>
              <a:cs typeface="Work Sans"/>
              <a:sym typeface="Work Sans"/>
            </a:endParaRPr>
          </a:p>
        </p:txBody>
      </p:sp>
      <p:sp>
        <p:nvSpPr>
          <p:cNvPr id="250" name="Google Shape;250;p35"/>
          <p:cNvSpPr txBox="1"/>
          <p:nvPr/>
        </p:nvSpPr>
        <p:spPr>
          <a:xfrm>
            <a:off x="5247812" y="2367350"/>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chemeClr val="accent4"/>
                </a:solidFill>
                <a:latin typeface="Work Sans"/>
                <a:ea typeface="Work Sans"/>
                <a:cs typeface="Work Sans"/>
                <a:sym typeface="Work Sans"/>
              </a:rPr>
              <a:t>Tiber</a:t>
            </a:r>
            <a:endParaRPr sz="900">
              <a:solidFill>
                <a:schemeClr val="accent4"/>
              </a:solidFill>
              <a:latin typeface="Work Sans"/>
              <a:ea typeface="Work Sans"/>
              <a:cs typeface="Work Sans"/>
              <a:sym typeface="Work Sans"/>
            </a:endParaRPr>
          </a:p>
          <a:p>
            <a:pPr indent="0" lvl="0" marL="0" rtl="0" algn="ctr">
              <a:spcBef>
                <a:spcPts val="0"/>
              </a:spcBef>
              <a:spcAft>
                <a:spcPts val="0"/>
              </a:spcAft>
              <a:buNone/>
            </a:pPr>
            <a:r>
              <a:rPr lang="en" sz="900">
                <a:solidFill>
                  <a:schemeClr val="accent4"/>
                </a:solidFill>
                <a:latin typeface="Work Sans"/>
                <a:ea typeface="Work Sans"/>
                <a:cs typeface="Work Sans"/>
                <a:sym typeface="Work Sans"/>
              </a:rPr>
              <a:t>#164045</a:t>
            </a:r>
            <a:endParaRPr sz="900">
              <a:solidFill>
                <a:schemeClr val="accent4"/>
              </a:solidFill>
              <a:latin typeface="Work Sans"/>
              <a:ea typeface="Work Sans"/>
              <a:cs typeface="Work Sans"/>
              <a:sym typeface="Work Sans"/>
            </a:endParaRPr>
          </a:p>
        </p:txBody>
      </p:sp>
      <p:sp>
        <p:nvSpPr>
          <p:cNvPr id="251" name="Google Shape;251;p35"/>
          <p:cNvSpPr txBox="1"/>
          <p:nvPr/>
        </p:nvSpPr>
        <p:spPr>
          <a:xfrm>
            <a:off x="6546712" y="1062450"/>
            <a:ext cx="22128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chemeClr val="accent4"/>
                </a:solidFill>
                <a:latin typeface="Work Sans"/>
                <a:ea typeface="Work Sans"/>
                <a:cs typeface="Work Sans"/>
                <a:sym typeface="Work Sans"/>
              </a:rPr>
              <a:t>ACCENT COLOR PALETTE</a:t>
            </a:r>
            <a:endParaRPr sz="1200">
              <a:solidFill>
                <a:schemeClr val="accent4"/>
              </a:solidFill>
              <a:latin typeface="Work Sans Black"/>
              <a:ea typeface="Work Sans Black"/>
              <a:cs typeface="Work Sans Black"/>
              <a:sym typeface="Work Sans Black"/>
            </a:endParaRPr>
          </a:p>
        </p:txBody>
      </p:sp>
      <p:sp>
        <p:nvSpPr>
          <p:cNvPr id="252" name="Google Shape;252;p35"/>
          <p:cNvSpPr txBox="1"/>
          <p:nvPr/>
        </p:nvSpPr>
        <p:spPr>
          <a:xfrm>
            <a:off x="7904875" y="236737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chemeClr val="accent4"/>
                </a:solidFill>
                <a:latin typeface="Work Sans"/>
                <a:ea typeface="Work Sans"/>
                <a:cs typeface="Work Sans"/>
                <a:sym typeface="Work Sans"/>
              </a:rPr>
              <a:t>Deep Pink</a:t>
            </a:r>
            <a:endParaRPr sz="900">
              <a:solidFill>
                <a:schemeClr val="accent4"/>
              </a:solidFill>
              <a:latin typeface="Work Sans"/>
              <a:ea typeface="Work Sans"/>
              <a:cs typeface="Work Sans"/>
              <a:sym typeface="Work Sans"/>
            </a:endParaRPr>
          </a:p>
          <a:p>
            <a:pPr indent="0" lvl="0" marL="0" rtl="0" algn="ctr">
              <a:spcBef>
                <a:spcPts val="0"/>
              </a:spcBef>
              <a:spcAft>
                <a:spcPts val="0"/>
              </a:spcAft>
              <a:buNone/>
            </a:pPr>
            <a:r>
              <a:rPr lang="en" sz="900">
                <a:solidFill>
                  <a:schemeClr val="accent4"/>
                </a:solidFill>
                <a:latin typeface="Work Sans"/>
                <a:ea typeface="Work Sans"/>
                <a:cs typeface="Work Sans"/>
                <a:sym typeface="Work Sans"/>
              </a:rPr>
              <a:t>#FF087F</a:t>
            </a:r>
            <a:endParaRPr sz="900">
              <a:solidFill>
                <a:schemeClr val="accent4"/>
              </a:solidFill>
              <a:latin typeface="Work Sans"/>
              <a:ea typeface="Work Sans"/>
              <a:cs typeface="Work Sans"/>
              <a:sym typeface="Work Sans"/>
            </a:endParaRPr>
          </a:p>
        </p:txBody>
      </p:sp>
      <p:sp>
        <p:nvSpPr>
          <p:cNvPr id="253" name="Google Shape;253;p35"/>
          <p:cNvSpPr txBox="1"/>
          <p:nvPr/>
        </p:nvSpPr>
        <p:spPr>
          <a:xfrm>
            <a:off x="6851450" y="2410250"/>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chemeClr val="accent4"/>
                </a:solidFill>
                <a:latin typeface="Work Sans"/>
                <a:ea typeface="Work Sans"/>
                <a:cs typeface="Work Sans"/>
                <a:sym typeface="Work Sans"/>
              </a:rPr>
              <a:t>Ice Climber</a:t>
            </a:r>
            <a:endParaRPr sz="900">
              <a:solidFill>
                <a:schemeClr val="accent4"/>
              </a:solidFill>
              <a:latin typeface="Work Sans"/>
              <a:ea typeface="Work Sans"/>
              <a:cs typeface="Work Sans"/>
              <a:sym typeface="Work Sans"/>
            </a:endParaRPr>
          </a:p>
          <a:p>
            <a:pPr indent="0" lvl="0" marL="0" rtl="0" algn="ctr">
              <a:spcBef>
                <a:spcPts val="0"/>
              </a:spcBef>
              <a:spcAft>
                <a:spcPts val="0"/>
              </a:spcAft>
              <a:buNone/>
            </a:pPr>
            <a:r>
              <a:rPr lang="en" sz="900">
                <a:solidFill>
                  <a:schemeClr val="accent4"/>
                </a:solidFill>
                <a:latin typeface="Work Sans"/>
                <a:ea typeface="Work Sans"/>
                <a:cs typeface="Work Sans"/>
                <a:sym typeface="Work Sans"/>
              </a:rPr>
              <a:t>#2EF2DF</a:t>
            </a:r>
            <a:endParaRPr sz="900">
              <a:solidFill>
                <a:schemeClr val="accent4"/>
              </a:solidFill>
              <a:latin typeface="Work Sans"/>
              <a:ea typeface="Work Sans"/>
              <a:cs typeface="Work Sans"/>
              <a:sym typeface="Work Sans"/>
            </a:endParaRPr>
          </a:p>
        </p:txBody>
      </p:sp>
      <p:sp>
        <p:nvSpPr>
          <p:cNvPr id="254" name="Google Shape;254;p35"/>
          <p:cNvSpPr txBox="1"/>
          <p:nvPr/>
        </p:nvSpPr>
        <p:spPr>
          <a:xfrm>
            <a:off x="288950" y="893200"/>
            <a:ext cx="3204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 sz="1200">
                <a:solidFill>
                  <a:schemeClr val="accent5"/>
                </a:solidFill>
                <a:latin typeface="Work Sans Light"/>
                <a:ea typeface="Work Sans Light"/>
                <a:cs typeface="Work Sans Light"/>
                <a:sym typeface="Work Sans Light"/>
              </a:rPr>
              <a:t>Living Security is energizing, insightful, relatable, and cutting- edge. The goal of the color palette is to capture this feeling while projecting a clear brand identity.</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chemeClr val="accent5"/>
                </a:solidFill>
                <a:latin typeface="Work Sans SemiBold"/>
                <a:ea typeface="Work Sans SemiBold"/>
                <a:cs typeface="Work Sans SemiBold"/>
                <a:sym typeface="Work Sans SemiBold"/>
              </a:rPr>
              <a:t>PRIMARY COLORS</a:t>
            </a:r>
            <a:endParaRPr sz="1200">
              <a:solidFill>
                <a:schemeClr val="accent5"/>
              </a:solidFill>
              <a:latin typeface="Work Sans SemiBold"/>
              <a:ea typeface="Work Sans SemiBold"/>
              <a:cs typeface="Work Sans SemiBold"/>
              <a:sym typeface="Work Sans SemiBold"/>
            </a:endParaRPr>
          </a:p>
          <a:p>
            <a:pPr indent="0" lvl="0" marL="0" rtl="0" algn="l">
              <a:spcBef>
                <a:spcPts val="0"/>
              </a:spcBef>
              <a:spcAft>
                <a:spcPts val="0"/>
              </a:spcAft>
              <a:buClr>
                <a:srgbClr val="000000"/>
              </a:buClr>
              <a:buSzPts val="1100"/>
              <a:buFont typeface="Arial"/>
              <a:buNone/>
            </a:pPr>
            <a:r>
              <a:rPr lang="en" sz="1200">
                <a:solidFill>
                  <a:schemeClr val="accent5"/>
                </a:solidFill>
                <a:latin typeface="Work Sans Light"/>
                <a:ea typeface="Work Sans Light"/>
                <a:cs typeface="Work Sans Light"/>
                <a:sym typeface="Work Sans Light"/>
              </a:rPr>
              <a:t>Our primary colors are Fog of War and Tiber. </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chemeClr val="accent5"/>
                </a:solidFill>
                <a:latin typeface="Work Sans SemiBold"/>
                <a:ea typeface="Work Sans SemiBold"/>
                <a:cs typeface="Work Sans SemiBold"/>
                <a:sym typeface="Work Sans SemiBold"/>
              </a:rPr>
              <a:t>ACCENT COLOR</a:t>
            </a:r>
            <a:r>
              <a:rPr b="1" lang="en" sz="1200">
                <a:solidFill>
                  <a:schemeClr val="accent5"/>
                </a:solidFill>
                <a:latin typeface="Work Sans"/>
                <a:ea typeface="Work Sans"/>
                <a:cs typeface="Work Sans"/>
                <a:sym typeface="Work Sans"/>
              </a:rPr>
              <a:t>S</a:t>
            </a:r>
            <a:endParaRPr b="1" sz="1200">
              <a:solidFill>
                <a:schemeClr val="accent5"/>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rPr lang="en" sz="1200">
                <a:solidFill>
                  <a:schemeClr val="accent5"/>
                </a:solidFill>
                <a:latin typeface="Work Sans Light"/>
                <a:ea typeface="Work Sans Light"/>
                <a:cs typeface="Work Sans Light"/>
                <a:sym typeface="Work Sans Light"/>
              </a:rPr>
              <a:t>Ice Climber and Deep Pink are accents. Ice Climber can be used at 20% and Deep Pink should be more conservative at 5% ie: CTA buttons. </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chemeClr val="accent5"/>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chemeClr val="accent5"/>
                </a:solidFill>
                <a:latin typeface="Work Sans SemiBold"/>
                <a:ea typeface="Work Sans SemiBold"/>
                <a:cs typeface="Work Sans SemiBold"/>
                <a:sym typeface="Work Sans SemiBold"/>
              </a:rPr>
              <a:t>SECONDARY COLORS</a:t>
            </a:r>
            <a:endParaRPr sz="1200">
              <a:solidFill>
                <a:schemeClr val="accent5"/>
              </a:solidFill>
              <a:latin typeface="Work Sans SemiBold"/>
              <a:ea typeface="Work Sans SemiBold"/>
              <a:cs typeface="Work Sans SemiBold"/>
              <a:sym typeface="Work Sans SemiBold"/>
            </a:endParaRPr>
          </a:p>
          <a:p>
            <a:pPr indent="0" lvl="0" marL="0" rtl="0" algn="l">
              <a:spcBef>
                <a:spcPts val="0"/>
              </a:spcBef>
              <a:spcAft>
                <a:spcPts val="0"/>
              </a:spcAft>
              <a:buNone/>
            </a:pPr>
            <a:r>
              <a:rPr lang="en" sz="1200">
                <a:solidFill>
                  <a:schemeClr val="accent5"/>
                </a:solidFill>
                <a:latin typeface="Work Sans Light"/>
                <a:ea typeface="Work Sans Light"/>
                <a:cs typeface="Work Sans Light"/>
                <a:sym typeface="Work Sans Light"/>
              </a:rPr>
              <a:t>We leverage our secondary colors to infuse energy and additional colors needed for imagery used to complement our primary colors.</a:t>
            </a:r>
            <a:endParaRPr sz="1200">
              <a:solidFill>
                <a:schemeClr val="accent5"/>
              </a:solidFill>
              <a:latin typeface="Work Sans Light"/>
              <a:ea typeface="Work Sans Light"/>
              <a:cs typeface="Work Sans Light"/>
              <a:sym typeface="Work Sans Light"/>
            </a:endParaRPr>
          </a:p>
        </p:txBody>
      </p:sp>
      <p:sp>
        <p:nvSpPr>
          <p:cNvPr id="255" name="Google Shape;255;p35"/>
          <p:cNvSpPr txBox="1"/>
          <p:nvPr/>
        </p:nvSpPr>
        <p:spPr>
          <a:xfrm>
            <a:off x="4118325" y="1500225"/>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56" name="Google Shape;256;p35"/>
          <p:cNvSpPr txBox="1"/>
          <p:nvPr/>
        </p:nvSpPr>
        <p:spPr>
          <a:xfrm>
            <a:off x="5247800" y="150021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57" name="Google Shape;257;p35"/>
          <p:cNvSpPr txBox="1"/>
          <p:nvPr/>
        </p:nvSpPr>
        <p:spPr>
          <a:xfrm>
            <a:off x="7904875" y="150020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58" name="Google Shape;258;p35"/>
          <p:cNvSpPr txBox="1"/>
          <p:nvPr/>
        </p:nvSpPr>
        <p:spPr>
          <a:xfrm>
            <a:off x="6851450" y="1458400"/>
            <a:ext cx="854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Work Sans"/>
                <a:ea typeface="Work Sans"/>
                <a:cs typeface="Work Sans"/>
                <a:sym typeface="Work Sans"/>
              </a:rPr>
              <a:t>Fog of War</a:t>
            </a:r>
            <a:r>
              <a:rPr lang="en">
                <a:solidFill>
                  <a:schemeClr val="accent5"/>
                </a:solidFill>
                <a:latin typeface="Work Sans"/>
                <a:ea typeface="Work Sans"/>
                <a:cs typeface="Work Sans"/>
                <a:sym typeface="Work Sans"/>
              </a:rPr>
              <a:t> Text</a:t>
            </a:r>
            <a:endParaRPr>
              <a:solidFill>
                <a:schemeClr val="accent5"/>
              </a:solidFill>
              <a:latin typeface="Work Sans"/>
              <a:ea typeface="Work Sans"/>
              <a:cs typeface="Work Sans"/>
              <a:sym typeface="Work Sans"/>
            </a:endParaRPr>
          </a:p>
        </p:txBody>
      </p:sp>
      <p:pic>
        <p:nvPicPr>
          <p:cNvPr id="259" name="Google Shape;259;p35"/>
          <p:cNvPicPr preferRelativeResize="0"/>
          <p:nvPr/>
        </p:nvPicPr>
        <p:blipFill rotWithShape="1">
          <a:blip r:embed="rId7">
            <a:alphaModFix/>
          </a:blip>
          <a:srcRect b="0" l="0" r="0" t="0"/>
          <a:stretch/>
        </p:blipFill>
        <p:spPr>
          <a:xfrm>
            <a:off x="6839009" y="3308902"/>
            <a:ext cx="854592" cy="831335"/>
          </a:xfrm>
          <a:prstGeom prst="rect">
            <a:avLst/>
          </a:prstGeom>
          <a:noFill/>
          <a:ln>
            <a:noFill/>
          </a:ln>
        </p:spPr>
      </p:pic>
      <p:pic>
        <p:nvPicPr>
          <p:cNvPr id="260" name="Google Shape;260;p35"/>
          <p:cNvPicPr preferRelativeResize="0"/>
          <p:nvPr/>
        </p:nvPicPr>
        <p:blipFill rotWithShape="1">
          <a:blip r:embed="rId8">
            <a:alphaModFix/>
          </a:blip>
          <a:srcRect b="0" l="0" r="0" t="0"/>
          <a:stretch/>
        </p:blipFill>
        <p:spPr>
          <a:xfrm>
            <a:off x="7901505" y="3308901"/>
            <a:ext cx="854592" cy="831335"/>
          </a:xfrm>
          <a:prstGeom prst="rect">
            <a:avLst/>
          </a:prstGeom>
          <a:noFill/>
          <a:ln>
            <a:noFill/>
          </a:ln>
        </p:spPr>
      </p:pic>
      <p:sp>
        <p:nvSpPr>
          <p:cNvPr id="261" name="Google Shape;261;p35"/>
          <p:cNvSpPr txBox="1"/>
          <p:nvPr/>
        </p:nvSpPr>
        <p:spPr>
          <a:xfrm>
            <a:off x="6839000" y="2979025"/>
            <a:ext cx="19170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181818"/>
                </a:solidFill>
                <a:latin typeface="Work Sans"/>
                <a:ea typeface="Work Sans"/>
                <a:cs typeface="Work Sans"/>
                <a:sym typeface="Work Sans"/>
              </a:rPr>
              <a:t>TERTIARY  COLOR  PALETTE</a:t>
            </a:r>
            <a:endParaRPr sz="1200">
              <a:solidFill>
                <a:srgbClr val="181818"/>
              </a:solidFill>
              <a:latin typeface="Work Sans Black"/>
              <a:ea typeface="Work Sans Black"/>
              <a:cs typeface="Work Sans Black"/>
              <a:sym typeface="Work Sans Black"/>
            </a:endParaRPr>
          </a:p>
        </p:txBody>
      </p:sp>
      <p:sp>
        <p:nvSpPr>
          <p:cNvPr id="262" name="Google Shape;262;p35"/>
          <p:cNvSpPr txBox="1"/>
          <p:nvPr/>
        </p:nvSpPr>
        <p:spPr>
          <a:xfrm>
            <a:off x="6839000"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181818"/>
                </a:solidFill>
                <a:latin typeface="Work Sans"/>
                <a:ea typeface="Work Sans"/>
                <a:cs typeface="Work Sans"/>
                <a:sym typeface="Work Sans"/>
              </a:rPr>
              <a:t>Bondi Blue </a:t>
            </a:r>
            <a:endParaRPr sz="900">
              <a:solidFill>
                <a:srgbClr val="181818"/>
              </a:solidFill>
              <a:latin typeface="Work Sans"/>
              <a:ea typeface="Work Sans"/>
              <a:cs typeface="Work Sans"/>
              <a:sym typeface="Work Sans"/>
            </a:endParaRPr>
          </a:p>
          <a:p>
            <a:pPr indent="0" lvl="0" marL="0" rtl="0" algn="ctr">
              <a:spcBef>
                <a:spcPts val="0"/>
              </a:spcBef>
              <a:spcAft>
                <a:spcPts val="0"/>
              </a:spcAft>
              <a:buNone/>
            </a:pPr>
            <a:r>
              <a:rPr lang="en" sz="900">
                <a:solidFill>
                  <a:srgbClr val="181818"/>
                </a:solidFill>
                <a:latin typeface="Work Sans"/>
                <a:ea typeface="Work Sans"/>
                <a:cs typeface="Work Sans"/>
                <a:sym typeface="Work Sans"/>
              </a:rPr>
              <a:t>#0B8FAD</a:t>
            </a:r>
            <a:endParaRPr sz="900">
              <a:solidFill>
                <a:srgbClr val="181818"/>
              </a:solidFill>
              <a:latin typeface="Work Sans"/>
              <a:ea typeface="Work Sans"/>
              <a:cs typeface="Work Sans"/>
              <a:sym typeface="Work Sans"/>
            </a:endParaRPr>
          </a:p>
        </p:txBody>
      </p:sp>
      <p:sp>
        <p:nvSpPr>
          <p:cNvPr id="263" name="Google Shape;263;p35"/>
          <p:cNvSpPr txBox="1"/>
          <p:nvPr/>
        </p:nvSpPr>
        <p:spPr>
          <a:xfrm>
            <a:off x="7901500"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181818"/>
                </a:solidFill>
                <a:latin typeface="Work Sans"/>
                <a:ea typeface="Work Sans"/>
                <a:cs typeface="Work Sans"/>
                <a:sym typeface="Work Sans"/>
              </a:rPr>
              <a:t>Kelly Green</a:t>
            </a:r>
            <a:endParaRPr sz="900">
              <a:solidFill>
                <a:srgbClr val="181818"/>
              </a:solidFill>
              <a:latin typeface="Work Sans"/>
              <a:ea typeface="Work Sans"/>
              <a:cs typeface="Work Sans"/>
              <a:sym typeface="Work Sans"/>
            </a:endParaRPr>
          </a:p>
          <a:p>
            <a:pPr indent="0" lvl="0" marL="0" rtl="0" algn="ctr">
              <a:spcBef>
                <a:spcPts val="0"/>
              </a:spcBef>
              <a:spcAft>
                <a:spcPts val="0"/>
              </a:spcAft>
              <a:buNone/>
            </a:pPr>
            <a:r>
              <a:rPr lang="en" sz="900">
                <a:solidFill>
                  <a:srgbClr val="181818"/>
                </a:solidFill>
                <a:latin typeface="Work Sans"/>
                <a:ea typeface="Work Sans"/>
                <a:cs typeface="Work Sans"/>
                <a:sym typeface="Work Sans"/>
              </a:rPr>
              <a:t>#52BE27</a:t>
            </a:r>
            <a:endParaRPr sz="900">
              <a:solidFill>
                <a:srgbClr val="181818"/>
              </a:solidFill>
              <a:latin typeface="Work Sans"/>
              <a:ea typeface="Work Sans"/>
              <a:cs typeface="Work Sans"/>
              <a:sym typeface="Work Sans"/>
            </a:endParaRPr>
          </a:p>
        </p:txBody>
      </p:sp>
      <p:sp>
        <p:nvSpPr>
          <p:cNvPr id="264" name="Google Shape;264;p35"/>
          <p:cNvSpPr txBox="1"/>
          <p:nvPr/>
        </p:nvSpPr>
        <p:spPr>
          <a:xfrm>
            <a:off x="7908175" y="341676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65" name="Google Shape;265;p35"/>
          <p:cNvSpPr txBox="1"/>
          <p:nvPr/>
        </p:nvSpPr>
        <p:spPr>
          <a:xfrm>
            <a:off x="6839000" y="341675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pic>
        <p:nvPicPr>
          <p:cNvPr id="266" name="Google Shape;266;p35"/>
          <p:cNvPicPr preferRelativeResize="0"/>
          <p:nvPr/>
        </p:nvPicPr>
        <p:blipFill rotWithShape="1">
          <a:blip r:embed="rId9">
            <a:alphaModFix/>
          </a:blip>
          <a:srcRect b="0" l="0" r="0" t="0"/>
          <a:stretch/>
        </p:blipFill>
        <p:spPr>
          <a:xfrm>
            <a:off x="4118334" y="3308902"/>
            <a:ext cx="854592" cy="831335"/>
          </a:xfrm>
          <a:prstGeom prst="rect">
            <a:avLst/>
          </a:prstGeom>
          <a:noFill/>
          <a:ln>
            <a:noFill/>
          </a:ln>
        </p:spPr>
      </p:pic>
      <p:pic>
        <p:nvPicPr>
          <p:cNvPr id="267" name="Google Shape;267;p35"/>
          <p:cNvPicPr preferRelativeResize="0"/>
          <p:nvPr/>
        </p:nvPicPr>
        <p:blipFill rotWithShape="1">
          <a:blip r:embed="rId10">
            <a:alphaModFix/>
          </a:blip>
          <a:srcRect b="0" l="0" r="0" t="0"/>
          <a:stretch/>
        </p:blipFill>
        <p:spPr>
          <a:xfrm>
            <a:off x="5180830" y="3308901"/>
            <a:ext cx="854592" cy="831335"/>
          </a:xfrm>
          <a:prstGeom prst="rect">
            <a:avLst/>
          </a:prstGeom>
          <a:noFill/>
          <a:ln>
            <a:noFill/>
          </a:ln>
        </p:spPr>
      </p:pic>
      <p:sp>
        <p:nvSpPr>
          <p:cNvPr id="268" name="Google Shape;268;p35"/>
          <p:cNvSpPr txBox="1"/>
          <p:nvPr/>
        </p:nvSpPr>
        <p:spPr>
          <a:xfrm>
            <a:off x="4118325" y="2979025"/>
            <a:ext cx="19170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181818"/>
                </a:solidFill>
                <a:latin typeface="Work Sans"/>
                <a:ea typeface="Work Sans"/>
                <a:cs typeface="Work Sans"/>
                <a:sym typeface="Work Sans"/>
              </a:rPr>
              <a:t>SECONDARY  COLOR  PALETTE</a:t>
            </a:r>
            <a:endParaRPr sz="1200">
              <a:solidFill>
                <a:srgbClr val="181818"/>
              </a:solidFill>
              <a:latin typeface="Work Sans Black"/>
              <a:ea typeface="Work Sans Black"/>
              <a:cs typeface="Work Sans Black"/>
              <a:sym typeface="Work Sans Black"/>
            </a:endParaRPr>
          </a:p>
        </p:txBody>
      </p:sp>
      <p:sp>
        <p:nvSpPr>
          <p:cNvPr id="269" name="Google Shape;269;p35"/>
          <p:cNvSpPr txBox="1"/>
          <p:nvPr/>
        </p:nvSpPr>
        <p:spPr>
          <a:xfrm>
            <a:off x="4069050" y="4283925"/>
            <a:ext cx="10059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181818"/>
                </a:solidFill>
                <a:latin typeface="Work Sans"/>
                <a:ea typeface="Work Sans"/>
                <a:cs typeface="Work Sans"/>
                <a:sym typeface="Work Sans"/>
              </a:rPr>
              <a:t>Dark Cerulean </a:t>
            </a:r>
            <a:endParaRPr sz="900">
              <a:solidFill>
                <a:srgbClr val="181818"/>
              </a:solidFill>
              <a:latin typeface="Work Sans"/>
              <a:ea typeface="Work Sans"/>
              <a:cs typeface="Work Sans"/>
              <a:sym typeface="Work Sans"/>
            </a:endParaRPr>
          </a:p>
          <a:p>
            <a:pPr indent="0" lvl="0" marL="0" rtl="0" algn="ctr">
              <a:spcBef>
                <a:spcPts val="0"/>
              </a:spcBef>
              <a:spcAft>
                <a:spcPts val="0"/>
              </a:spcAft>
              <a:buNone/>
            </a:pPr>
            <a:r>
              <a:rPr lang="en" sz="900">
                <a:solidFill>
                  <a:srgbClr val="181818"/>
                </a:solidFill>
                <a:latin typeface="Work Sans"/>
                <a:ea typeface="Work Sans"/>
                <a:cs typeface="Work Sans"/>
                <a:sym typeface="Work Sans"/>
              </a:rPr>
              <a:t>#0C5B75</a:t>
            </a:r>
            <a:endParaRPr sz="900">
              <a:solidFill>
                <a:srgbClr val="181818"/>
              </a:solidFill>
              <a:latin typeface="Work Sans"/>
              <a:ea typeface="Work Sans"/>
              <a:cs typeface="Work Sans"/>
              <a:sym typeface="Work Sans"/>
            </a:endParaRPr>
          </a:p>
        </p:txBody>
      </p:sp>
      <p:sp>
        <p:nvSpPr>
          <p:cNvPr id="270" name="Google Shape;270;p35"/>
          <p:cNvSpPr txBox="1"/>
          <p:nvPr/>
        </p:nvSpPr>
        <p:spPr>
          <a:xfrm>
            <a:off x="5180825"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181818"/>
                </a:solidFill>
                <a:latin typeface="Work Sans"/>
                <a:ea typeface="Work Sans"/>
                <a:cs typeface="Work Sans"/>
                <a:sym typeface="Work Sans"/>
              </a:rPr>
              <a:t>Elf Green </a:t>
            </a:r>
            <a:endParaRPr sz="900">
              <a:solidFill>
                <a:srgbClr val="181818"/>
              </a:solidFill>
              <a:latin typeface="Work Sans"/>
              <a:ea typeface="Work Sans"/>
              <a:cs typeface="Work Sans"/>
              <a:sym typeface="Work Sans"/>
            </a:endParaRPr>
          </a:p>
          <a:p>
            <a:pPr indent="0" lvl="0" marL="0" rtl="0" algn="ctr">
              <a:spcBef>
                <a:spcPts val="0"/>
              </a:spcBef>
              <a:spcAft>
                <a:spcPts val="0"/>
              </a:spcAft>
              <a:buNone/>
            </a:pPr>
            <a:r>
              <a:rPr lang="en" sz="900">
                <a:solidFill>
                  <a:srgbClr val="181818"/>
                </a:solidFill>
                <a:latin typeface="Work Sans"/>
                <a:ea typeface="Work Sans"/>
                <a:cs typeface="Work Sans"/>
                <a:sym typeface="Work Sans"/>
              </a:rPr>
              <a:t>#1F8D66</a:t>
            </a:r>
            <a:endParaRPr sz="900">
              <a:solidFill>
                <a:srgbClr val="181818"/>
              </a:solidFill>
              <a:latin typeface="Work Sans"/>
              <a:ea typeface="Work Sans"/>
              <a:cs typeface="Work Sans"/>
              <a:sym typeface="Work Sans"/>
            </a:endParaRPr>
          </a:p>
        </p:txBody>
      </p:sp>
      <p:sp>
        <p:nvSpPr>
          <p:cNvPr id="271" name="Google Shape;271;p35"/>
          <p:cNvSpPr txBox="1"/>
          <p:nvPr/>
        </p:nvSpPr>
        <p:spPr>
          <a:xfrm>
            <a:off x="5187500" y="341676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72" name="Google Shape;272;p35"/>
          <p:cNvSpPr txBox="1"/>
          <p:nvPr/>
        </p:nvSpPr>
        <p:spPr>
          <a:xfrm>
            <a:off x="4118325" y="341675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6"/>
          <p:cNvSpPr txBox="1"/>
          <p:nvPr>
            <p:ph type="title"/>
          </p:nvPr>
        </p:nvSpPr>
        <p:spPr>
          <a:xfrm>
            <a:off x="288950" y="261125"/>
            <a:ext cx="5260500" cy="456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Color Pallette (DARK MODE)</a:t>
            </a:r>
            <a:endParaRPr/>
          </a:p>
        </p:txBody>
      </p:sp>
      <p:pic>
        <p:nvPicPr>
          <p:cNvPr id="278" name="Google Shape;278;p36"/>
          <p:cNvPicPr preferRelativeResize="0"/>
          <p:nvPr/>
        </p:nvPicPr>
        <p:blipFill>
          <a:blip r:embed="rId3">
            <a:alphaModFix/>
          </a:blip>
          <a:stretch>
            <a:fillRect/>
          </a:stretch>
        </p:blipFill>
        <p:spPr>
          <a:xfrm>
            <a:off x="4118238" y="1392350"/>
            <a:ext cx="854592" cy="831335"/>
          </a:xfrm>
          <a:prstGeom prst="rect">
            <a:avLst/>
          </a:prstGeom>
          <a:noFill/>
          <a:ln>
            <a:noFill/>
          </a:ln>
        </p:spPr>
      </p:pic>
      <p:pic>
        <p:nvPicPr>
          <p:cNvPr id="279" name="Google Shape;279;p36"/>
          <p:cNvPicPr preferRelativeResize="0"/>
          <p:nvPr/>
        </p:nvPicPr>
        <p:blipFill>
          <a:blip r:embed="rId4">
            <a:alphaModFix/>
          </a:blip>
          <a:stretch>
            <a:fillRect/>
          </a:stretch>
        </p:blipFill>
        <p:spPr>
          <a:xfrm>
            <a:off x="5247859" y="1392350"/>
            <a:ext cx="854592" cy="831335"/>
          </a:xfrm>
          <a:prstGeom prst="rect">
            <a:avLst/>
          </a:prstGeom>
          <a:noFill/>
          <a:ln>
            <a:noFill/>
          </a:ln>
        </p:spPr>
      </p:pic>
      <p:pic>
        <p:nvPicPr>
          <p:cNvPr id="280" name="Google Shape;280;p36"/>
          <p:cNvPicPr preferRelativeResize="0"/>
          <p:nvPr/>
        </p:nvPicPr>
        <p:blipFill>
          <a:blip r:embed="rId5">
            <a:alphaModFix/>
          </a:blip>
          <a:stretch>
            <a:fillRect/>
          </a:stretch>
        </p:blipFill>
        <p:spPr>
          <a:xfrm>
            <a:off x="6851509" y="1392359"/>
            <a:ext cx="854591" cy="831343"/>
          </a:xfrm>
          <a:prstGeom prst="rect">
            <a:avLst/>
          </a:prstGeom>
          <a:noFill/>
          <a:ln>
            <a:noFill/>
          </a:ln>
        </p:spPr>
      </p:pic>
      <p:pic>
        <p:nvPicPr>
          <p:cNvPr id="281" name="Google Shape;281;p36"/>
          <p:cNvPicPr preferRelativeResize="0"/>
          <p:nvPr/>
        </p:nvPicPr>
        <p:blipFill>
          <a:blip r:embed="rId6">
            <a:alphaModFix/>
          </a:blip>
          <a:stretch>
            <a:fillRect/>
          </a:stretch>
        </p:blipFill>
        <p:spPr>
          <a:xfrm>
            <a:off x="7904931" y="1392360"/>
            <a:ext cx="854592" cy="831335"/>
          </a:xfrm>
          <a:prstGeom prst="rect">
            <a:avLst/>
          </a:prstGeom>
          <a:noFill/>
          <a:ln>
            <a:noFill/>
          </a:ln>
        </p:spPr>
      </p:pic>
      <p:pic>
        <p:nvPicPr>
          <p:cNvPr id="282" name="Google Shape;282;p36"/>
          <p:cNvPicPr preferRelativeResize="0"/>
          <p:nvPr/>
        </p:nvPicPr>
        <p:blipFill rotWithShape="1">
          <a:blip r:embed="rId7">
            <a:alphaModFix/>
          </a:blip>
          <a:srcRect b="0" l="0" r="0" t="0"/>
          <a:stretch/>
        </p:blipFill>
        <p:spPr>
          <a:xfrm>
            <a:off x="6839009" y="3308902"/>
            <a:ext cx="854592" cy="831335"/>
          </a:xfrm>
          <a:prstGeom prst="rect">
            <a:avLst/>
          </a:prstGeom>
          <a:noFill/>
          <a:ln>
            <a:noFill/>
          </a:ln>
        </p:spPr>
      </p:pic>
      <p:pic>
        <p:nvPicPr>
          <p:cNvPr id="283" name="Google Shape;283;p36"/>
          <p:cNvPicPr preferRelativeResize="0"/>
          <p:nvPr/>
        </p:nvPicPr>
        <p:blipFill rotWithShape="1">
          <a:blip r:embed="rId8">
            <a:alphaModFix/>
          </a:blip>
          <a:srcRect b="0" l="0" r="0" t="0"/>
          <a:stretch/>
        </p:blipFill>
        <p:spPr>
          <a:xfrm>
            <a:off x="7901505" y="3308901"/>
            <a:ext cx="854592" cy="831335"/>
          </a:xfrm>
          <a:prstGeom prst="rect">
            <a:avLst/>
          </a:prstGeom>
          <a:noFill/>
          <a:ln>
            <a:noFill/>
          </a:ln>
        </p:spPr>
      </p:pic>
      <p:sp>
        <p:nvSpPr>
          <p:cNvPr id="284" name="Google Shape;284;p36"/>
          <p:cNvSpPr txBox="1"/>
          <p:nvPr/>
        </p:nvSpPr>
        <p:spPr>
          <a:xfrm>
            <a:off x="3889637" y="1062450"/>
            <a:ext cx="22128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FFFFFF"/>
                </a:solidFill>
                <a:latin typeface="Work Sans"/>
                <a:ea typeface="Work Sans"/>
                <a:cs typeface="Work Sans"/>
                <a:sym typeface="Work Sans"/>
              </a:rPr>
              <a:t>PRIMARY COLOR PALETTE</a:t>
            </a:r>
            <a:endParaRPr sz="1200">
              <a:solidFill>
                <a:srgbClr val="FFFFFF"/>
              </a:solidFill>
              <a:latin typeface="Work Sans Black"/>
              <a:ea typeface="Work Sans Black"/>
              <a:cs typeface="Work Sans Black"/>
              <a:sym typeface="Work Sans Black"/>
            </a:endParaRPr>
          </a:p>
        </p:txBody>
      </p:sp>
      <p:sp>
        <p:nvSpPr>
          <p:cNvPr id="285" name="Google Shape;285;p36"/>
          <p:cNvSpPr txBox="1"/>
          <p:nvPr/>
        </p:nvSpPr>
        <p:spPr>
          <a:xfrm>
            <a:off x="4118237" y="2367350"/>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Fog of War</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#0C273D</a:t>
            </a:r>
            <a:endParaRPr sz="900">
              <a:solidFill>
                <a:srgbClr val="FFFFFF"/>
              </a:solidFill>
              <a:latin typeface="Work Sans"/>
              <a:ea typeface="Work Sans"/>
              <a:cs typeface="Work Sans"/>
              <a:sym typeface="Work Sans"/>
            </a:endParaRPr>
          </a:p>
        </p:txBody>
      </p:sp>
      <p:sp>
        <p:nvSpPr>
          <p:cNvPr id="286" name="Google Shape;286;p36"/>
          <p:cNvSpPr txBox="1"/>
          <p:nvPr/>
        </p:nvSpPr>
        <p:spPr>
          <a:xfrm>
            <a:off x="5247812" y="2367350"/>
            <a:ext cx="854700" cy="27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sz="900">
                <a:solidFill>
                  <a:srgbClr val="FFFFFF"/>
                </a:solidFill>
                <a:latin typeface="Work Sans"/>
                <a:ea typeface="Work Sans"/>
                <a:cs typeface="Work Sans"/>
                <a:sym typeface="Work Sans"/>
              </a:rPr>
              <a:t>Tiber</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#164045</a:t>
            </a:r>
            <a:endParaRPr sz="900">
              <a:solidFill>
                <a:srgbClr val="FFFFFF"/>
              </a:solidFill>
              <a:latin typeface="Work Sans"/>
              <a:ea typeface="Work Sans"/>
              <a:cs typeface="Work Sans"/>
              <a:sym typeface="Work Sans"/>
            </a:endParaRPr>
          </a:p>
        </p:txBody>
      </p:sp>
      <p:sp>
        <p:nvSpPr>
          <p:cNvPr id="287" name="Google Shape;287;p36"/>
          <p:cNvSpPr txBox="1"/>
          <p:nvPr/>
        </p:nvSpPr>
        <p:spPr>
          <a:xfrm>
            <a:off x="6546712" y="1062450"/>
            <a:ext cx="22128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FFFFFF"/>
                </a:solidFill>
                <a:latin typeface="Work Sans"/>
                <a:ea typeface="Work Sans"/>
                <a:cs typeface="Work Sans"/>
                <a:sym typeface="Work Sans"/>
              </a:rPr>
              <a:t>ACCENT COLOR PALETTE</a:t>
            </a:r>
            <a:endParaRPr sz="1200">
              <a:solidFill>
                <a:srgbClr val="FFFFFF"/>
              </a:solidFill>
              <a:latin typeface="Work Sans Black"/>
              <a:ea typeface="Work Sans Black"/>
              <a:cs typeface="Work Sans Black"/>
              <a:sym typeface="Work Sans Black"/>
            </a:endParaRPr>
          </a:p>
        </p:txBody>
      </p:sp>
      <p:sp>
        <p:nvSpPr>
          <p:cNvPr id="288" name="Google Shape;288;p36"/>
          <p:cNvSpPr txBox="1"/>
          <p:nvPr/>
        </p:nvSpPr>
        <p:spPr>
          <a:xfrm>
            <a:off x="7904875" y="236737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Deep Pink</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#FF087F</a:t>
            </a:r>
            <a:endParaRPr sz="900">
              <a:solidFill>
                <a:srgbClr val="FFFFFF"/>
              </a:solidFill>
              <a:latin typeface="Work Sans"/>
              <a:ea typeface="Work Sans"/>
              <a:cs typeface="Work Sans"/>
              <a:sym typeface="Work Sans"/>
            </a:endParaRPr>
          </a:p>
        </p:txBody>
      </p:sp>
      <p:sp>
        <p:nvSpPr>
          <p:cNvPr id="289" name="Google Shape;289;p36"/>
          <p:cNvSpPr txBox="1"/>
          <p:nvPr/>
        </p:nvSpPr>
        <p:spPr>
          <a:xfrm>
            <a:off x="6851450" y="2410250"/>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Ice Climber</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#2EF2DF</a:t>
            </a:r>
            <a:endParaRPr sz="900">
              <a:solidFill>
                <a:srgbClr val="FFFFFF"/>
              </a:solidFill>
              <a:latin typeface="Work Sans"/>
              <a:ea typeface="Work Sans"/>
              <a:cs typeface="Work Sans"/>
              <a:sym typeface="Work Sans"/>
            </a:endParaRPr>
          </a:p>
        </p:txBody>
      </p:sp>
      <p:sp>
        <p:nvSpPr>
          <p:cNvPr id="290" name="Google Shape;290;p36"/>
          <p:cNvSpPr txBox="1"/>
          <p:nvPr/>
        </p:nvSpPr>
        <p:spPr>
          <a:xfrm>
            <a:off x="6839000" y="2979025"/>
            <a:ext cx="19170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FFFFFF"/>
                </a:solidFill>
                <a:latin typeface="Work Sans"/>
                <a:ea typeface="Work Sans"/>
                <a:cs typeface="Work Sans"/>
                <a:sym typeface="Work Sans"/>
              </a:rPr>
              <a:t>TERTIARY</a:t>
            </a:r>
            <a:r>
              <a:rPr lang="en" sz="900">
                <a:solidFill>
                  <a:srgbClr val="FFFFFF"/>
                </a:solidFill>
                <a:latin typeface="Work Sans"/>
                <a:ea typeface="Work Sans"/>
                <a:cs typeface="Work Sans"/>
                <a:sym typeface="Work Sans"/>
              </a:rPr>
              <a:t>  COLOR  PALETTE</a:t>
            </a:r>
            <a:endParaRPr sz="1200">
              <a:solidFill>
                <a:srgbClr val="FFFFFF"/>
              </a:solidFill>
              <a:latin typeface="Work Sans Black"/>
              <a:ea typeface="Work Sans Black"/>
              <a:cs typeface="Work Sans Black"/>
              <a:sym typeface="Work Sans Black"/>
            </a:endParaRPr>
          </a:p>
        </p:txBody>
      </p:sp>
      <p:sp>
        <p:nvSpPr>
          <p:cNvPr id="291" name="Google Shape;291;p36"/>
          <p:cNvSpPr txBox="1"/>
          <p:nvPr/>
        </p:nvSpPr>
        <p:spPr>
          <a:xfrm>
            <a:off x="6839000"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Bondi Blue </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#0B8FAD</a:t>
            </a:r>
            <a:endParaRPr sz="900">
              <a:solidFill>
                <a:srgbClr val="FFFFFF"/>
              </a:solidFill>
              <a:latin typeface="Work Sans"/>
              <a:ea typeface="Work Sans"/>
              <a:cs typeface="Work Sans"/>
              <a:sym typeface="Work Sans"/>
            </a:endParaRPr>
          </a:p>
        </p:txBody>
      </p:sp>
      <p:sp>
        <p:nvSpPr>
          <p:cNvPr id="292" name="Google Shape;292;p36"/>
          <p:cNvSpPr txBox="1"/>
          <p:nvPr/>
        </p:nvSpPr>
        <p:spPr>
          <a:xfrm>
            <a:off x="7901500"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Kelly Green</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#52BE27</a:t>
            </a:r>
            <a:endParaRPr sz="900">
              <a:solidFill>
                <a:srgbClr val="FFFFFF"/>
              </a:solidFill>
              <a:latin typeface="Work Sans"/>
              <a:ea typeface="Work Sans"/>
              <a:cs typeface="Work Sans"/>
              <a:sym typeface="Work Sans"/>
            </a:endParaRPr>
          </a:p>
        </p:txBody>
      </p:sp>
      <p:sp>
        <p:nvSpPr>
          <p:cNvPr id="293" name="Google Shape;293;p36"/>
          <p:cNvSpPr txBox="1"/>
          <p:nvPr/>
        </p:nvSpPr>
        <p:spPr>
          <a:xfrm>
            <a:off x="4118325" y="1500225"/>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94" name="Google Shape;294;p36"/>
          <p:cNvSpPr txBox="1"/>
          <p:nvPr/>
        </p:nvSpPr>
        <p:spPr>
          <a:xfrm>
            <a:off x="5247800" y="150021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95" name="Google Shape;295;p36"/>
          <p:cNvSpPr txBox="1"/>
          <p:nvPr/>
        </p:nvSpPr>
        <p:spPr>
          <a:xfrm>
            <a:off x="7904875" y="150020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96" name="Google Shape;296;p36"/>
          <p:cNvSpPr txBox="1"/>
          <p:nvPr/>
        </p:nvSpPr>
        <p:spPr>
          <a:xfrm>
            <a:off x="7908175" y="341676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97" name="Google Shape;297;p36"/>
          <p:cNvSpPr txBox="1"/>
          <p:nvPr/>
        </p:nvSpPr>
        <p:spPr>
          <a:xfrm>
            <a:off x="6839000" y="341675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298" name="Google Shape;298;p36"/>
          <p:cNvSpPr txBox="1"/>
          <p:nvPr/>
        </p:nvSpPr>
        <p:spPr>
          <a:xfrm>
            <a:off x="6851450" y="1382200"/>
            <a:ext cx="854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Work Sans"/>
                <a:ea typeface="Work Sans"/>
                <a:cs typeface="Work Sans"/>
                <a:sym typeface="Work Sans"/>
              </a:rPr>
              <a:t>Fog of War Text</a:t>
            </a:r>
            <a:endParaRPr>
              <a:solidFill>
                <a:schemeClr val="accent5"/>
              </a:solidFill>
              <a:latin typeface="Work Sans"/>
              <a:ea typeface="Work Sans"/>
              <a:cs typeface="Work Sans"/>
              <a:sym typeface="Work Sans"/>
            </a:endParaRPr>
          </a:p>
        </p:txBody>
      </p:sp>
      <p:sp>
        <p:nvSpPr>
          <p:cNvPr id="299" name="Google Shape;299;p36"/>
          <p:cNvSpPr txBox="1"/>
          <p:nvPr/>
        </p:nvSpPr>
        <p:spPr>
          <a:xfrm>
            <a:off x="288950" y="893200"/>
            <a:ext cx="3339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 sz="1200">
                <a:solidFill>
                  <a:srgbClr val="FFFFFF"/>
                </a:solidFill>
                <a:latin typeface="Work Sans Light"/>
                <a:ea typeface="Work Sans Light"/>
                <a:cs typeface="Work Sans Light"/>
                <a:sym typeface="Work Sans Light"/>
              </a:rPr>
              <a:t>Living Security is energizing, insightful, relatable, and cutting- edge. The goal of the color palette is to capture this feeling while projecting a clear brand identity.</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SemiBold"/>
                <a:ea typeface="Work Sans SemiBold"/>
                <a:cs typeface="Work Sans SemiBold"/>
                <a:sym typeface="Work Sans SemiBold"/>
              </a:rPr>
              <a:t>PRIMARY COLORS</a:t>
            </a:r>
            <a:endParaRPr sz="1200">
              <a:solidFill>
                <a:srgbClr val="FFFFFF"/>
              </a:solidFill>
              <a:latin typeface="Work Sans SemiBold"/>
              <a:ea typeface="Work Sans SemiBold"/>
              <a:cs typeface="Work Sans SemiBold"/>
              <a:sym typeface="Work Sans SemiBold"/>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Light"/>
                <a:ea typeface="Work Sans Light"/>
                <a:cs typeface="Work Sans Light"/>
                <a:sym typeface="Work Sans Light"/>
              </a:rPr>
              <a:t>Our primary colors are Fog of War and Tiber. </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SemiBold"/>
                <a:ea typeface="Work Sans SemiBold"/>
                <a:cs typeface="Work Sans SemiBold"/>
                <a:sym typeface="Work Sans SemiBold"/>
              </a:rPr>
              <a:t>ACCENT COLOR</a:t>
            </a:r>
            <a:r>
              <a:rPr b="1" lang="en" sz="1200">
                <a:solidFill>
                  <a:srgbClr val="FFFFFF"/>
                </a:solidFill>
                <a:latin typeface="Work Sans"/>
                <a:ea typeface="Work Sans"/>
                <a:cs typeface="Work Sans"/>
                <a:sym typeface="Work Sans"/>
              </a:rPr>
              <a:t>S</a:t>
            </a:r>
            <a:endParaRPr b="1" sz="1200">
              <a:solidFill>
                <a:srgbClr val="FFFFFF"/>
              </a:solidFill>
              <a:latin typeface="Work Sans"/>
              <a:ea typeface="Work Sans"/>
              <a:cs typeface="Work Sans"/>
              <a:sym typeface="Work Sans"/>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Light"/>
                <a:ea typeface="Work Sans Light"/>
                <a:cs typeface="Work Sans Light"/>
                <a:sym typeface="Work Sans Light"/>
              </a:rPr>
              <a:t>Ice Climber and Deep Pink are accents. Ice Climber can be used at 20% and Deep Pink should be more conservative at 5% ie: CTA buttons. </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Clr>
                <a:srgbClr val="000000"/>
              </a:buClr>
              <a:buSzPts val="1100"/>
              <a:buFont typeface="Arial"/>
              <a:buNone/>
            </a:pPr>
            <a:r>
              <a:rPr lang="en" sz="1200">
                <a:solidFill>
                  <a:srgbClr val="FFFFFF"/>
                </a:solidFill>
                <a:latin typeface="Work Sans SemiBold"/>
                <a:ea typeface="Work Sans SemiBold"/>
                <a:cs typeface="Work Sans SemiBold"/>
                <a:sym typeface="Work Sans SemiBold"/>
              </a:rPr>
              <a:t>SECONDARY COLORS</a:t>
            </a:r>
            <a:endParaRPr sz="1200">
              <a:solidFill>
                <a:srgbClr val="FFFFFF"/>
              </a:solidFill>
              <a:latin typeface="Work Sans SemiBold"/>
              <a:ea typeface="Work Sans SemiBold"/>
              <a:cs typeface="Work Sans SemiBold"/>
              <a:sym typeface="Work Sans SemiBold"/>
            </a:endParaRPr>
          </a:p>
          <a:p>
            <a:pPr indent="0" lvl="0" marL="0" rtl="0" algn="l">
              <a:spcBef>
                <a:spcPts val="0"/>
              </a:spcBef>
              <a:spcAft>
                <a:spcPts val="0"/>
              </a:spcAft>
              <a:buNone/>
            </a:pPr>
            <a:r>
              <a:rPr lang="en" sz="1200">
                <a:solidFill>
                  <a:srgbClr val="FFFFFF"/>
                </a:solidFill>
                <a:latin typeface="Work Sans Light"/>
                <a:ea typeface="Work Sans Light"/>
                <a:cs typeface="Work Sans Light"/>
                <a:sym typeface="Work Sans Light"/>
              </a:rPr>
              <a:t>We leverage our secondary colors to infuse energy and additional colors needed for imagery used to complement our primary colors.</a:t>
            </a:r>
            <a:endParaRPr sz="1200">
              <a:solidFill>
                <a:srgbClr val="FFFFFF"/>
              </a:solidFill>
              <a:latin typeface="Work Sans Light"/>
              <a:ea typeface="Work Sans Light"/>
              <a:cs typeface="Work Sans Light"/>
              <a:sym typeface="Work Sans Light"/>
            </a:endParaRPr>
          </a:p>
          <a:p>
            <a:pPr indent="0" lvl="0" marL="0" rtl="0" algn="l">
              <a:spcBef>
                <a:spcPts val="0"/>
              </a:spcBef>
              <a:spcAft>
                <a:spcPts val="0"/>
              </a:spcAft>
              <a:buNone/>
            </a:pPr>
            <a:r>
              <a:t/>
            </a:r>
            <a:endParaRPr sz="1200">
              <a:solidFill>
                <a:srgbClr val="FFFFFF"/>
              </a:solidFill>
              <a:latin typeface="Work Sans Light"/>
              <a:ea typeface="Work Sans Light"/>
              <a:cs typeface="Work Sans Light"/>
              <a:sym typeface="Work Sans Light"/>
            </a:endParaRPr>
          </a:p>
        </p:txBody>
      </p:sp>
      <p:pic>
        <p:nvPicPr>
          <p:cNvPr id="300" name="Google Shape;300;p36"/>
          <p:cNvPicPr preferRelativeResize="0"/>
          <p:nvPr/>
        </p:nvPicPr>
        <p:blipFill rotWithShape="1">
          <a:blip r:embed="rId9">
            <a:alphaModFix/>
          </a:blip>
          <a:srcRect b="0" l="0" r="0" t="0"/>
          <a:stretch/>
        </p:blipFill>
        <p:spPr>
          <a:xfrm>
            <a:off x="4118334" y="3308902"/>
            <a:ext cx="854592" cy="831335"/>
          </a:xfrm>
          <a:prstGeom prst="rect">
            <a:avLst/>
          </a:prstGeom>
          <a:noFill/>
          <a:ln>
            <a:noFill/>
          </a:ln>
        </p:spPr>
      </p:pic>
      <p:pic>
        <p:nvPicPr>
          <p:cNvPr id="301" name="Google Shape;301;p36"/>
          <p:cNvPicPr preferRelativeResize="0"/>
          <p:nvPr/>
        </p:nvPicPr>
        <p:blipFill rotWithShape="1">
          <a:blip r:embed="rId10">
            <a:alphaModFix/>
          </a:blip>
          <a:srcRect b="0" l="0" r="0" t="0"/>
          <a:stretch/>
        </p:blipFill>
        <p:spPr>
          <a:xfrm>
            <a:off x="5180830" y="3308901"/>
            <a:ext cx="854592" cy="831335"/>
          </a:xfrm>
          <a:prstGeom prst="rect">
            <a:avLst/>
          </a:prstGeom>
          <a:noFill/>
          <a:ln>
            <a:noFill/>
          </a:ln>
        </p:spPr>
      </p:pic>
      <p:sp>
        <p:nvSpPr>
          <p:cNvPr id="302" name="Google Shape;302;p36"/>
          <p:cNvSpPr txBox="1"/>
          <p:nvPr/>
        </p:nvSpPr>
        <p:spPr>
          <a:xfrm>
            <a:off x="4118325" y="2979025"/>
            <a:ext cx="19170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900">
                <a:solidFill>
                  <a:srgbClr val="FFFFFF"/>
                </a:solidFill>
                <a:latin typeface="Work Sans"/>
                <a:ea typeface="Work Sans"/>
                <a:cs typeface="Work Sans"/>
                <a:sym typeface="Work Sans"/>
              </a:rPr>
              <a:t>SECONDARY</a:t>
            </a:r>
            <a:r>
              <a:rPr lang="en" sz="900">
                <a:solidFill>
                  <a:srgbClr val="FFFFFF"/>
                </a:solidFill>
                <a:latin typeface="Work Sans"/>
                <a:ea typeface="Work Sans"/>
                <a:cs typeface="Work Sans"/>
                <a:sym typeface="Work Sans"/>
              </a:rPr>
              <a:t>  COLOR  PALETTE</a:t>
            </a:r>
            <a:endParaRPr sz="1200">
              <a:solidFill>
                <a:srgbClr val="FFFFFF"/>
              </a:solidFill>
              <a:latin typeface="Work Sans Black"/>
              <a:ea typeface="Work Sans Black"/>
              <a:cs typeface="Work Sans Black"/>
              <a:sym typeface="Work Sans Black"/>
            </a:endParaRPr>
          </a:p>
        </p:txBody>
      </p:sp>
      <p:sp>
        <p:nvSpPr>
          <p:cNvPr id="303" name="Google Shape;303;p36"/>
          <p:cNvSpPr txBox="1"/>
          <p:nvPr/>
        </p:nvSpPr>
        <p:spPr>
          <a:xfrm>
            <a:off x="4069050" y="4283925"/>
            <a:ext cx="10059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Dark Cerulean </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#0C5B75</a:t>
            </a:r>
            <a:endParaRPr sz="900">
              <a:solidFill>
                <a:srgbClr val="FFFFFF"/>
              </a:solidFill>
              <a:latin typeface="Work Sans"/>
              <a:ea typeface="Work Sans"/>
              <a:cs typeface="Work Sans"/>
              <a:sym typeface="Work Sans"/>
            </a:endParaRPr>
          </a:p>
        </p:txBody>
      </p:sp>
      <p:sp>
        <p:nvSpPr>
          <p:cNvPr id="304" name="Google Shape;304;p36"/>
          <p:cNvSpPr txBox="1"/>
          <p:nvPr/>
        </p:nvSpPr>
        <p:spPr>
          <a:xfrm>
            <a:off x="5180825" y="4283925"/>
            <a:ext cx="854700" cy="27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900">
                <a:solidFill>
                  <a:srgbClr val="FFFFFF"/>
                </a:solidFill>
                <a:latin typeface="Work Sans"/>
                <a:ea typeface="Work Sans"/>
                <a:cs typeface="Work Sans"/>
                <a:sym typeface="Work Sans"/>
              </a:rPr>
              <a:t>Elf Green </a:t>
            </a:r>
            <a:endParaRPr sz="900">
              <a:solidFill>
                <a:srgbClr val="FFFFFF"/>
              </a:solidFill>
              <a:latin typeface="Work Sans"/>
              <a:ea typeface="Work Sans"/>
              <a:cs typeface="Work Sans"/>
              <a:sym typeface="Work Sans"/>
            </a:endParaRPr>
          </a:p>
          <a:p>
            <a:pPr indent="0" lvl="0" marL="0" rtl="0" algn="ctr">
              <a:spcBef>
                <a:spcPts val="0"/>
              </a:spcBef>
              <a:spcAft>
                <a:spcPts val="0"/>
              </a:spcAft>
              <a:buNone/>
            </a:pPr>
            <a:r>
              <a:rPr lang="en" sz="900">
                <a:solidFill>
                  <a:srgbClr val="FFFFFF"/>
                </a:solidFill>
                <a:latin typeface="Work Sans"/>
                <a:ea typeface="Work Sans"/>
                <a:cs typeface="Work Sans"/>
                <a:sym typeface="Work Sans"/>
              </a:rPr>
              <a:t>#1F8D66</a:t>
            </a:r>
            <a:endParaRPr sz="900">
              <a:solidFill>
                <a:srgbClr val="FFFFFF"/>
              </a:solidFill>
              <a:latin typeface="Work Sans"/>
              <a:ea typeface="Work Sans"/>
              <a:cs typeface="Work Sans"/>
              <a:sym typeface="Work Sans"/>
            </a:endParaRPr>
          </a:p>
        </p:txBody>
      </p:sp>
      <p:sp>
        <p:nvSpPr>
          <p:cNvPr id="305" name="Google Shape;305;p36"/>
          <p:cNvSpPr txBox="1"/>
          <p:nvPr/>
        </p:nvSpPr>
        <p:spPr>
          <a:xfrm>
            <a:off x="5187500" y="3416763"/>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
        <p:nvSpPr>
          <p:cNvPr id="306" name="Google Shape;306;p36"/>
          <p:cNvSpPr txBox="1"/>
          <p:nvPr/>
        </p:nvSpPr>
        <p:spPr>
          <a:xfrm>
            <a:off x="4118325" y="3416750"/>
            <a:ext cx="85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Work Sans"/>
                <a:ea typeface="Work Sans"/>
                <a:cs typeface="Work Sans"/>
                <a:sym typeface="Work Sans"/>
              </a:rPr>
              <a:t>White Text</a:t>
            </a:r>
            <a:endParaRPr>
              <a:solidFill>
                <a:schemeClr val="dk1"/>
              </a:solidFill>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idx="1" type="body"/>
          </p:nvPr>
        </p:nvSpPr>
        <p:spPr>
          <a:xfrm>
            <a:off x="386000" y="1042050"/>
            <a:ext cx="3253200" cy="28920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a:solidFill>
                  <a:schemeClr val="dk1"/>
                </a:solidFill>
                <a:latin typeface="Work Sans Light"/>
                <a:ea typeface="Work Sans Light"/>
                <a:cs typeface="Work Sans Light"/>
                <a:sym typeface="Work Sans Light"/>
              </a:rPr>
              <a:t>The primary typeface used for the</a:t>
            </a:r>
            <a:endParaRPr>
              <a:solidFill>
                <a:schemeClr val="dk1"/>
              </a:solidFill>
              <a:latin typeface="Work Sans Light"/>
              <a:ea typeface="Work Sans Light"/>
              <a:cs typeface="Work Sans Light"/>
              <a:sym typeface="Work Sans Light"/>
            </a:endParaRPr>
          </a:p>
          <a:p>
            <a:pPr indent="0" lvl="0" marL="0" rtl="0" algn="l">
              <a:lnSpc>
                <a:spcPct val="100000"/>
              </a:lnSpc>
              <a:spcBef>
                <a:spcPts val="0"/>
              </a:spcBef>
              <a:spcAft>
                <a:spcPts val="0"/>
              </a:spcAft>
              <a:buNone/>
            </a:pPr>
            <a:r>
              <a:rPr lang="en">
                <a:solidFill>
                  <a:schemeClr val="dk1"/>
                </a:solidFill>
                <a:latin typeface="Work Sans Light"/>
                <a:ea typeface="Work Sans Light"/>
                <a:cs typeface="Work Sans Light"/>
                <a:sym typeface="Work Sans Light"/>
              </a:rPr>
              <a:t>Living Security brand is </a:t>
            </a:r>
            <a:r>
              <a:rPr b="1" lang="en">
                <a:solidFill>
                  <a:schemeClr val="dk1"/>
                </a:solidFill>
              </a:rPr>
              <a:t>“</a:t>
            </a:r>
            <a:r>
              <a:rPr b="1" lang="en">
                <a:solidFill>
                  <a:schemeClr val="dk1"/>
                </a:solidFill>
              </a:rPr>
              <a:t>W</a:t>
            </a:r>
            <a:r>
              <a:rPr lang="en">
                <a:solidFill>
                  <a:schemeClr val="dk1"/>
                </a:solidFill>
                <a:latin typeface="Work Sans SemiBold"/>
                <a:ea typeface="Work Sans SemiBold"/>
                <a:cs typeface="Work Sans SemiBold"/>
                <a:sym typeface="Work Sans SemiBold"/>
              </a:rPr>
              <a:t>ork Sans”.</a:t>
            </a:r>
            <a:endParaRPr>
              <a:solidFill>
                <a:schemeClr val="dk1"/>
              </a:solidFill>
              <a:latin typeface="Work Sans SemiBold"/>
              <a:ea typeface="Work Sans SemiBold"/>
              <a:cs typeface="Work Sans SemiBold"/>
              <a:sym typeface="Work Sans SemiBold"/>
            </a:endParaRPr>
          </a:p>
          <a:p>
            <a:pPr indent="0" lvl="0" marL="0" rtl="0" algn="l">
              <a:lnSpc>
                <a:spcPct val="100000"/>
              </a:lnSpc>
              <a:spcBef>
                <a:spcPts val="0"/>
              </a:spcBef>
              <a:spcAft>
                <a:spcPts val="0"/>
              </a:spcAft>
              <a:buNone/>
            </a:pPr>
            <a:r>
              <a:t/>
            </a:r>
            <a:endParaRPr>
              <a:solidFill>
                <a:schemeClr val="dk1"/>
              </a:solidFill>
              <a:latin typeface="Work Sans Light"/>
              <a:ea typeface="Work Sans Light"/>
              <a:cs typeface="Work Sans Light"/>
              <a:sym typeface="Work Sans Light"/>
            </a:endParaRPr>
          </a:p>
          <a:p>
            <a:pPr indent="0" lvl="0" marL="0" rtl="0" algn="l">
              <a:lnSpc>
                <a:spcPct val="100000"/>
              </a:lnSpc>
              <a:spcBef>
                <a:spcPts val="0"/>
              </a:spcBef>
              <a:spcAft>
                <a:spcPts val="0"/>
              </a:spcAft>
              <a:buNone/>
            </a:pPr>
            <a:r>
              <a:rPr lang="en">
                <a:solidFill>
                  <a:schemeClr val="dk1"/>
                </a:solidFill>
                <a:latin typeface="Work Sans Light"/>
                <a:ea typeface="Work Sans Light"/>
                <a:cs typeface="Work Sans Light"/>
                <a:sym typeface="Work Sans Light"/>
              </a:rPr>
              <a:t>The Normal weight and others in the middle of the family are optimized for on-screen text usage at medium- sizes (14px-48px) and can also be used in print design. The fonts closer to the extreme weights are designed more for display use both on the web and in print.</a:t>
            </a:r>
            <a:endParaRPr>
              <a:solidFill>
                <a:schemeClr val="dk1"/>
              </a:solidFill>
              <a:latin typeface="Work Sans Light"/>
              <a:ea typeface="Work Sans Light"/>
              <a:cs typeface="Work Sans Light"/>
              <a:sym typeface="Work Sans Light"/>
            </a:endParaRPr>
          </a:p>
          <a:p>
            <a:pPr indent="0" lvl="0" marL="0" rtl="0" algn="l">
              <a:lnSpc>
                <a:spcPct val="100000"/>
              </a:lnSpc>
              <a:spcBef>
                <a:spcPts val="0"/>
              </a:spcBef>
              <a:spcAft>
                <a:spcPts val="0"/>
              </a:spcAft>
              <a:buNone/>
            </a:pPr>
            <a:r>
              <a:t/>
            </a:r>
            <a:endParaRPr>
              <a:solidFill>
                <a:schemeClr val="dk1"/>
              </a:solidFill>
              <a:latin typeface="Work Sans Light"/>
              <a:ea typeface="Work Sans Light"/>
              <a:cs typeface="Work Sans Light"/>
              <a:sym typeface="Work Sans Light"/>
            </a:endParaRPr>
          </a:p>
          <a:p>
            <a:pPr indent="0" lvl="0" marL="0" rtl="0" algn="l">
              <a:lnSpc>
                <a:spcPct val="100000"/>
              </a:lnSpc>
              <a:spcBef>
                <a:spcPts val="0"/>
              </a:spcBef>
              <a:spcAft>
                <a:spcPts val="0"/>
              </a:spcAft>
              <a:buNone/>
            </a:pPr>
            <a:r>
              <a:rPr lang="en">
                <a:solidFill>
                  <a:schemeClr val="dk1"/>
                </a:solidFill>
                <a:latin typeface="Work Sans Light"/>
                <a:ea typeface="Work Sans Light"/>
                <a:cs typeface="Work Sans Light"/>
                <a:sym typeface="Work Sans Light"/>
              </a:rPr>
              <a:t>Adhering to a set of guidelines for font usage helps create visual consistency. </a:t>
            </a:r>
            <a:endParaRPr>
              <a:solidFill>
                <a:schemeClr val="dk1"/>
              </a:solidFill>
              <a:latin typeface="Work Sans Light"/>
              <a:ea typeface="Work Sans Light"/>
              <a:cs typeface="Work Sans Light"/>
              <a:sym typeface="Work Sans Light"/>
            </a:endParaRPr>
          </a:p>
          <a:p>
            <a:pPr indent="0" lvl="0" marL="0" rtl="0" algn="l">
              <a:spcBef>
                <a:spcPts val="800"/>
              </a:spcBef>
              <a:spcAft>
                <a:spcPts val="0"/>
              </a:spcAft>
              <a:buNone/>
            </a:pPr>
            <a:r>
              <a:t/>
            </a:r>
            <a:endParaRPr/>
          </a:p>
        </p:txBody>
      </p:sp>
      <p:sp>
        <p:nvSpPr>
          <p:cNvPr id="312" name="Google Shape;312;p37"/>
          <p:cNvSpPr txBox="1"/>
          <p:nvPr>
            <p:ph type="title"/>
          </p:nvPr>
        </p:nvSpPr>
        <p:spPr>
          <a:xfrm>
            <a:off x="288950" y="261125"/>
            <a:ext cx="5260500" cy="4566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a:t>Types and Fonts</a:t>
            </a:r>
            <a:endParaRPr/>
          </a:p>
        </p:txBody>
      </p:sp>
      <p:sp>
        <p:nvSpPr>
          <p:cNvPr id="313" name="Google Shape;313;p37"/>
          <p:cNvSpPr txBox="1"/>
          <p:nvPr/>
        </p:nvSpPr>
        <p:spPr>
          <a:xfrm>
            <a:off x="4752900" y="1249500"/>
            <a:ext cx="2028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Work Sans"/>
                <a:ea typeface="Work Sans"/>
                <a:cs typeface="Work Sans"/>
                <a:sym typeface="Work Sans"/>
              </a:rPr>
              <a:t>Work Sans Bold</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rPr b="1" lang="en" sz="1000">
                <a:solidFill>
                  <a:srgbClr val="FFFFFF"/>
                </a:solidFill>
                <a:latin typeface="Work Sans"/>
                <a:ea typeface="Work Sans"/>
                <a:cs typeface="Work Sans"/>
                <a:sym typeface="Work Sans"/>
              </a:rPr>
              <a:t>ABCDEFGHIJKLMNO PQRSTUVWXYZ abcdefghijklmno pqrstuvwxyz 1234567890</a:t>
            </a:r>
            <a:endParaRPr b="1" sz="1000">
              <a:solidFill>
                <a:srgbClr val="FFFFFF"/>
              </a:solidFill>
              <a:latin typeface="Work Sans"/>
              <a:ea typeface="Work Sans"/>
              <a:cs typeface="Work Sans"/>
              <a:sym typeface="Work Sans"/>
            </a:endParaRPr>
          </a:p>
          <a:p>
            <a:pPr indent="0" lvl="0" marL="0" rtl="0" algn="l">
              <a:spcBef>
                <a:spcPts val="0"/>
              </a:spcBef>
              <a:spcAft>
                <a:spcPts val="0"/>
              </a:spcAft>
              <a:buNone/>
            </a:pPr>
            <a:r>
              <a:rPr b="1" lang="en" sz="1000">
                <a:solidFill>
                  <a:srgbClr val="FFFFFF"/>
                </a:solidFill>
                <a:latin typeface="Work Sans"/>
                <a:ea typeface="Work Sans"/>
                <a:cs typeface="Work Sans"/>
                <a:sym typeface="Work Sans"/>
              </a:rPr>
              <a:t>!@£$% &amp;*()+ -–—“” ‘’?/</a:t>
            </a:r>
            <a:endParaRPr b="1"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rPr lang="en" sz="1000">
                <a:solidFill>
                  <a:srgbClr val="FFFFFF"/>
                </a:solidFill>
                <a:latin typeface="Work Sans"/>
                <a:ea typeface="Work Sans"/>
                <a:cs typeface="Work Sans"/>
                <a:sym typeface="Work Sans"/>
              </a:rPr>
              <a:t>On the web and in print this weight is great for headlines and in short blocks of text you would like to draw attention to.</a:t>
            </a:r>
            <a:endParaRPr sz="1000">
              <a:solidFill>
                <a:srgbClr val="FFFFFF"/>
              </a:solidFill>
              <a:latin typeface="Work Sans"/>
              <a:ea typeface="Work Sans"/>
              <a:cs typeface="Work Sans"/>
              <a:sym typeface="Work Sans"/>
            </a:endParaRPr>
          </a:p>
        </p:txBody>
      </p:sp>
      <p:sp>
        <p:nvSpPr>
          <p:cNvPr id="314" name="Google Shape;314;p37"/>
          <p:cNvSpPr txBox="1"/>
          <p:nvPr/>
        </p:nvSpPr>
        <p:spPr>
          <a:xfrm>
            <a:off x="7007400" y="1249500"/>
            <a:ext cx="19110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Work Sans"/>
                <a:ea typeface="Work Sans"/>
                <a:cs typeface="Work Sans"/>
                <a:sym typeface="Work Sans"/>
              </a:rPr>
              <a:t>Work Sans Regular</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rPr lang="en" sz="1000">
                <a:solidFill>
                  <a:srgbClr val="FFFFFF"/>
                </a:solidFill>
                <a:latin typeface="Work Sans"/>
                <a:ea typeface="Work Sans"/>
                <a:cs typeface="Work Sans"/>
                <a:sym typeface="Work Sans"/>
              </a:rPr>
              <a:t>ABCDEFGHIJKLMNO PQRSTUVWXYZ abcdefghijklmno pqrstuvwxyz 1234567890</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rPr lang="en" sz="1000">
                <a:solidFill>
                  <a:srgbClr val="FFFFFF"/>
                </a:solidFill>
                <a:latin typeface="Work Sans"/>
                <a:ea typeface="Work Sans"/>
                <a:cs typeface="Work Sans"/>
                <a:sym typeface="Work Sans"/>
              </a:rPr>
              <a:t>!@£$% &amp;*()+ -–—“”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t/>
            </a:r>
            <a:endParaRPr sz="1000">
              <a:solidFill>
                <a:srgbClr val="FFFFFF"/>
              </a:solidFill>
              <a:latin typeface="Work Sans"/>
              <a:ea typeface="Work Sans"/>
              <a:cs typeface="Work Sans"/>
              <a:sym typeface="Work Sans"/>
            </a:endParaRPr>
          </a:p>
          <a:p>
            <a:pPr indent="0" lvl="0" marL="0" rtl="0" algn="l">
              <a:spcBef>
                <a:spcPts val="0"/>
              </a:spcBef>
              <a:spcAft>
                <a:spcPts val="0"/>
              </a:spcAft>
              <a:buNone/>
            </a:pPr>
            <a:r>
              <a:rPr lang="en" sz="1000">
                <a:solidFill>
                  <a:srgbClr val="FFFFFF"/>
                </a:solidFill>
                <a:latin typeface="Work Sans"/>
                <a:ea typeface="Work Sans"/>
                <a:cs typeface="Work Sans"/>
                <a:sym typeface="Work Sans"/>
              </a:rPr>
              <a:t>Best font weight for body text</a:t>
            </a:r>
            <a:endParaRPr sz="1000">
              <a:solidFill>
                <a:srgbClr val="FFFFFF"/>
              </a:solidFill>
              <a:latin typeface="Work Sans"/>
              <a:ea typeface="Work Sans"/>
              <a:cs typeface="Work Sans"/>
              <a:sym typeface="Work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Folt">
      <a:dk1>
        <a:srgbClr val="FFFFFF"/>
      </a:dk1>
      <a:lt1>
        <a:srgbClr val="FFFFFF"/>
      </a:lt1>
      <a:dk2>
        <a:srgbClr val="FFFFFF"/>
      </a:dk2>
      <a:lt2>
        <a:srgbClr val="FFFFFF"/>
      </a:lt2>
      <a:accent1>
        <a:srgbClr val="2EF2DF"/>
      </a:accent1>
      <a:accent2>
        <a:srgbClr val="2EF2DF"/>
      </a:accent2>
      <a:accent3>
        <a:srgbClr val="157162"/>
      </a:accent3>
      <a:accent4>
        <a:srgbClr val="0C273D"/>
      </a:accent4>
      <a:accent5>
        <a:srgbClr val="0C273D"/>
      </a:accent5>
      <a:accent6>
        <a:srgbClr val="164045"/>
      </a:accent6>
      <a:hlink>
        <a:srgbClr val="5EBFBC"/>
      </a:hlink>
      <a:folHlink>
        <a:srgbClr val="3D52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