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54;p13" descr="Google Shape;54;p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55;p13" descr="Google Shape;55;p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4810" y="4735324"/>
            <a:ext cx="1272991" cy="408182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56;p13"/>
          <p:cNvSpPr txBox="1"/>
          <p:nvPr/>
        </p:nvSpPr>
        <p:spPr>
          <a:xfrm>
            <a:off x="5066524" y="501100"/>
            <a:ext cx="3924901" cy="3181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for remembering to update your devices: </a:t>
            </a:r>
          </a:p>
          <a:p>
            <a:pPr algn="r"/>
            <a:endParaRPr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a </a:t>
            </a:r>
            <a:r>
              <a:rPr>
                <a:solidFill>
                  <a:srgbClr val="2EF2DF"/>
                </a:solidFill>
              </a:rPr>
              <a:t>CALENDAR REMINDER</a:t>
            </a:r>
            <a:r>
              <a:t> for the end of the day after being prompted to update.</a:t>
            </a:r>
          </a:p>
          <a:p>
            <a:pPr algn="r"/>
            <a:endParaRPr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Make it a habit to </a:t>
            </a:r>
            <a:r>
              <a:rPr>
                <a:solidFill>
                  <a:srgbClr val="2EF2DF"/>
                </a:solidFill>
              </a:rPr>
              <a:t>CHECK FOR UPDATES</a:t>
            </a:r>
            <a:r>
              <a:t> every Friday at the end of the day.</a:t>
            </a:r>
          </a:p>
          <a:p>
            <a:pPr algn="r"/>
            <a:endParaRPr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AN ALARM</a:t>
            </a:r>
            <a:r>
              <a:rPr>
                <a:solidFill>
                  <a:srgbClr val="FFFFFF"/>
                </a:solidFill>
              </a:rPr>
              <a:t> for your lunch break so updates can install while you eat.</a:t>
            </a:r>
            <a:endParaRPr>
              <a:solidFill>
                <a:srgbClr val="FFFFFF"/>
              </a:solidFill>
            </a:endParaRPr>
          </a:p>
          <a:p>
            <a:pPr algn="r"/>
            <a:endParaRPr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Attach a </a:t>
            </a:r>
            <a:r>
              <a:rPr>
                <a:solidFill>
                  <a:srgbClr val="2EF2DF"/>
                </a:solidFill>
              </a:rPr>
              <a:t>STICKY NOTE</a:t>
            </a:r>
            <a:r>
              <a:t> to your device that reminds you of the update.</a:t>
            </a:r>
          </a:p>
          <a:p>
            <a:pPr algn="r"/>
            <a:endParaRPr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12" name="Google Shape;57;p13"/>
          <p:cNvSpPr txBox="1"/>
          <p:nvPr/>
        </p:nvSpPr>
        <p:spPr>
          <a:xfrm>
            <a:off x="5426550" y="152400"/>
            <a:ext cx="35946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HERE ARE SOME TRICKS</a:t>
            </a:r>
          </a:p>
        </p:txBody>
      </p:sp>
      <p:pic>
        <p:nvPicPr>
          <p:cNvPr id="113" name="Google Shape;58;p13" descr="Google Shape;58;p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2056065"/>
            <a:ext cx="4412270" cy="30874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