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p13" descr="Google Shape;54;p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55;p13" descr="Google Shape;55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810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56;p13"/>
          <p:cNvSpPr txBox="1"/>
          <p:nvPr/>
        </p:nvSpPr>
        <p:spPr>
          <a:xfrm>
            <a:off x="5572874" y="805899"/>
            <a:ext cx="3418501" cy="2572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CURIOSITY</a:t>
            </a:r>
            <a:r>
              <a:rPr>
                <a:solidFill>
                  <a:srgbClr val="FFFFFF"/>
                </a:solidFill>
              </a:rPr>
              <a:t>: That mysterious flash drive might have malware. Best not to plug it in!</a:t>
            </a:r>
            <a:endParaRPr>
              <a:solidFill>
                <a:srgbClr val="FFFFFF"/>
              </a:solidFill>
            </a:endParaRPr>
          </a:p>
          <a:p>
            <a:pPr algn="r"/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BAITING</a:t>
            </a:r>
            <a:r>
              <a:rPr>
                <a:solidFill>
                  <a:srgbClr val="FFFFFF"/>
                </a:solidFill>
              </a:rPr>
              <a:t>: A free cruise would be nice, but it's probably too good to be true</a:t>
            </a:r>
            <a:endParaRPr>
              <a:solidFill>
                <a:srgbClr val="FFFFFF"/>
              </a:solidFill>
            </a:endParaRPr>
          </a:p>
          <a:p>
            <a:pPr algn="r"/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>
                <a:solidFill>
                  <a:srgbClr val="2EF2D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THREATS</a:t>
            </a:r>
            <a:r>
              <a:rPr>
                <a:solidFill>
                  <a:srgbClr val="FFFFFF"/>
                </a:solidFill>
              </a:rPr>
              <a:t>: If this is the first you're hearing about your unpaid taxes, it's probably extreme to be threatening legal action. Verify that sender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12" name="Google Shape;57;p13" descr="Google Shape;57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611749"/>
            <a:ext cx="2638700" cy="353175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58;p13"/>
          <p:cNvSpPr txBox="1"/>
          <p:nvPr/>
        </p:nvSpPr>
        <p:spPr>
          <a:xfrm>
            <a:off x="5473200" y="76199"/>
            <a:ext cx="3594600" cy="768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COMMON SOCIAL ENGINEERING TACTICS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