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92;p17" descr="Google Shape;92;p1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93;p17" descr="Google Shape;93;p1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4784" y="4735324"/>
            <a:ext cx="1272991" cy="408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94;p17" descr="Google Shape;94;p17"/>
          <p:cNvPicPr>
            <a:picLocks noChangeAspect="1"/>
          </p:cNvPicPr>
          <p:nvPr/>
        </p:nvPicPr>
        <p:blipFill>
          <a:blip r:embed="rId4">
            <a:extLst/>
          </a:blip>
          <a:srcRect l="0" t="0" r="42594" b="0"/>
          <a:stretch>
            <a:fillRect/>
          </a:stretch>
        </p:blipFill>
        <p:spPr>
          <a:xfrm>
            <a:off x="-1" y="820725"/>
            <a:ext cx="3071926" cy="416255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95;p17"/>
          <p:cNvSpPr txBox="1"/>
          <p:nvPr/>
        </p:nvSpPr>
        <p:spPr>
          <a:xfrm>
            <a:off x="6068407" y="228600"/>
            <a:ext cx="2847001" cy="705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lnSpc>
                <a:spcPct val="80000"/>
              </a:lnSpc>
              <a:defRPr sz="21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BROKEN ACCESS CONTROL</a:t>
            </a:r>
          </a:p>
        </p:txBody>
      </p:sp>
      <p:sp>
        <p:nvSpPr>
          <p:cNvPr id="113" name="Google Shape;96;p17"/>
          <p:cNvSpPr txBox="1"/>
          <p:nvPr/>
        </p:nvSpPr>
        <p:spPr>
          <a:xfrm>
            <a:off x="6263699" y="880800"/>
            <a:ext cx="2651701" cy="1962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5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When developing your code, authentication and access restriction need to be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PROPERLY IMPLEMENTED</a:t>
            </a:r>
            <a:r>
              <a:t> and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TESTED</a:t>
            </a:r>
            <a:r>
              <a:t>. Don’t underestimate the strength of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TIGHTLY LOCKED</a:t>
            </a:r>
            <a:r>
              <a:t> administrative accounts.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