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311708" y="744574"/>
            <a:ext cx="8520601" cy="2052601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11699" y="2834125"/>
            <a:ext cx="8520602" cy="7926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11699" y="1106125"/>
            <a:ext cx="8520602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11699" y="3152225"/>
            <a:ext cx="8520602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11699" y="2150849"/>
            <a:ext cx="8520602" cy="841801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11699" y="1152475"/>
            <a:ext cx="3999902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4832399" y="1152475"/>
            <a:ext cx="3999902" cy="3416400"/>
          </a:xfrm>
          <a:prstGeom prst="rect">
            <a:avLst/>
          </a:prstGeom>
        </p:spPr>
        <p:txBody>
          <a:bodyPr/>
          <a:lstStyle/>
          <a:p>
            <a:pPr indent="-317500">
              <a:buSzPts val="1400"/>
              <a:defRPr sz="1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11699" y="555600"/>
            <a:ext cx="2808001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11699" y="1389599"/>
            <a:ext cx="2808001" cy="3179401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90250" y="450149"/>
            <a:ext cx="6367801" cy="4090801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4572000" y="-125"/>
            <a:ext cx="4572000" cy="51435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65500" y="1233175"/>
            <a:ext cx="4045200" cy="1482301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pPr/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11699" y="4230575"/>
            <a:ext cx="5998802" cy="605101"/>
          </a:xfrm>
          <a:prstGeom prst="rect">
            <a:avLst/>
          </a:prstGeom>
        </p:spPr>
        <p:txBody>
          <a:bodyPr anchor="ctr"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normAutofit fontScale="100000" lnSpcReduction="0"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63;p14" descr="Google Shape;63;p1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64;p14" descr="Google Shape;64;p1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94810" y="4735324"/>
            <a:ext cx="1272991" cy="408182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Google Shape;65;p14"/>
          <p:cNvSpPr txBox="1"/>
          <p:nvPr/>
        </p:nvSpPr>
        <p:spPr>
          <a:xfrm>
            <a:off x="5473200" y="76199"/>
            <a:ext cx="3594600" cy="768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SEE SOMETHING PHISHY?</a:t>
            </a:r>
          </a:p>
        </p:txBody>
      </p:sp>
      <p:sp>
        <p:nvSpPr>
          <p:cNvPr id="112" name="Google Shape;66;p14"/>
          <p:cNvSpPr txBox="1"/>
          <p:nvPr/>
        </p:nvSpPr>
        <p:spPr>
          <a:xfrm>
            <a:off x="5979300" y="888600"/>
            <a:ext cx="3012301" cy="2787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6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when you’re confronted with a message that seems a little off, don’t just delete it! </a:t>
            </a:r>
          </a:p>
          <a:p>
            <a:pPr algn="r"/>
            <a:endParaRPr sz="16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defRPr sz="1600">
                <a:solidFill>
                  <a:srgbClr val="2EF2D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NOTIFY THE SECURITY TEAM</a:t>
            </a:r>
            <a:r>
              <a:rPr>
                <a:solidFill>
                  <a:srgbClr val="FFFFFF"/>
                </a:solidFill>
              </a:rPr>
              <a:t> so that we can all help keep each other safe as a team.</a:t>
            </a:r>
            <a:endParaRPr>
              <a:solidFill>
                <a:srgbClr val="FFFFFF"/>
              </a:solidFill>
            </a:endParaRPr>
          </a:p>
          <a:p>
            <a:pPr algn="r"/>
            <a:endParaRPr sz="16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/>
            <a:endParaRPr sz="16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/>
            <a:endParaRPr sz="1600">
              <a:solidFill>
                <a:srgbClr val="2EF2D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pic>
        <p:nvPicPr>
          <p:cNvPr id="113" name="Google Shape;67;p14" descr="Google Shape;67;p1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978199"/>
            <a:ext cx="3115974" cy="3165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