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9144000" cy="51435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311708" y="744574"/>
            <a:ext cx="8520601" cy="2052601"/>
          </a:xfrm>
          <a:prstGeom prst="rect">
            <a:avLst/>
          </a:prstGeom>
        </p:spPr>
        <p:txBody>
          <a:bodyPr anchor="b"/>
          <a:lstStyle>
            <a:lvl1pPr algn="ctr">
              <a:defRPr sz="52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311699" y="2834125"/>
            <a:ext cx="8520602" cy="7926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8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8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8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8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11699" y="1106125"/>
            <a:ext cx="8520602" cy="1963500"/>
          </a:xfrm>
          <a:prstGeom prst="rect">
            <a:avLst/>
          </a:prstGeom>
        </p:spPr>
        <p:txBody>
          <a:bodyPr anchor="b"/>
          <a:lstStyle>
            <a:lvl1pPr algn="ctr">
              <a:defRPr sz="120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11699" y="3152225"/>
            <a:ext cx="8520602" cy="1300800"/>
          </a:xfrm>
          <a:prstGeom prst="rect">
            <a:avLst/>
          </a:prstGeom>
        </p:spPr>
        <p:txBody>
          <a:bodyPr/>
          <a:lstStyle>
            <a:lvl1pPr algn="ctr"/>
            <a:lvl2pPr algn="ctr"/>
            <a:lvl3pPr algn="ctr"/>
            <a:lvl4pPr algn="ctr"/>
            <a:lvl5pPr algn="ctr"/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11699" y="2150849"/>
            <a:ext cx="8520602" cy="841801"/>
          </a:xfrm>
          <a:prstGeom prst="rect">
            <a:avLst/>
          </a:prstGeom>
        </p:spPr>
        <p:txBody>
          <a:bodyPr anchor="ctr"/>
          <a:lstStyle>
            <a:lvl1pPr algn="ctr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11699" y="1152475"/>
            <a:ext cx="3999902" cy="3416400"/>
          </a:xfrm>
          <a:prstGeom prst="rect">
            <a:avLst/>
          </a:prstGeom>
        </p:spPr>
        <p:txBody>
          <a:bodyPr/>
          <a:lstStyle>
            <a:lvl1pPr indent="-317500">
              <a:buSzPts val="1400"/>
              <a:defRPr sz="1400"/>
            </a:lvl1pPr>
            <a:lvl2pPr marL="965200" indent="-355600">
              <a:buSzPts val="1400"/>
              <a:defRPr sz="1400"/>
            </a:lvl2pPr>
            <a:lvl3pPr marL="1422400" indent="-355600">
              <a:buSzPts val="1400"/>
              <a:defRPr sz="1400"/>
            </a:lvl3pPr>
            <a:lvl4pPr marL="1879600" indent="-355600">
              <a:buSzPts val="1400"/>
              <a:defRPr sz="1400"/>
            </a:lvl4pPr>
            <a:lvl5pPr marL="2336800" indent="-355600">
              <a:buSzPts val="1400"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4832399" y="1152475"/>
            <a:ext cx="3999902" cy="3416400"/>
          </a:xfrm>
          <a:prstGeom prst="rect">
            <a:avLst/>
          </a:prstGeom>
        </p:spPr>
        <p:txBody>
          <a:bodyPr/>
          <a:lstStyle/>
          <a:p>
            <a:pPr indent="-317500">
              <a:buSzPts val="1400"/>
              <a:defRPr sz="1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11699" y="555600"/>
            <a:ext cx="2808001" cy="7557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11699" y="1389599"/>
            <a:ext cx="2808001" cy="3179401"/>
          </a:xfrm>
          <a:prstGeom prst="rect">
            <a:avLst/>
          </a:prstGeom>
        </p:spPr>
        <p:txBody>
          <a:bodyPr/>
          <a:lstStyle>
            <a:lvl1pPr indent="-304800">
              <a:buSzPts val="1200"/>
              <a:defRPr sz="1200"/>
            </a:lvl1pPr>
            <a:lvl2pPr marL="914400" indent="-304800">
              <a:buSzPts val="1200"/>
              <a:defRPr sz="1200"/>
            </a:lvl2pPr>
            <a:lvl3pPr marL="1371600" indent="-304800">
              <a:buSzPts val="1200"/>
              <a:defRPr sz="1200"/>
            </a:lvl3pPr>
            <a:lvl4pPr marL="1828800" indent="-304800">
              <a:buSzPts val="1200"/>
              <a:defRPr sz="1200"/>
            </a:lvl4pPr>
            <a:lvl5pPr marL="2286000" indent="-304800">
              <a:buSzPts val="1200"/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90250" y="450149"/>
            <a:ext cx="6367801" cy="4090801"/>
          </a:xfrm>
          <a:prstGeom prst="rect">
            <a:avLst/>
          </a:prstGeom>
        </p:spPr>
        <p:txBody>
          <a:bodyPr anchor="ctr"/>
          <a:lstStyle>
            <a:lvl1pPr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4572000" y="-125"/>
            <a:ext cx="4572000" cy="51435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65500" y="1233175"/>
            <a:ext cx="4045200" cy="1482301"/>
          </a:xfrm>
          <a:prstGeom prst="rect">
            <a:avLst/>
          </a:prstGeom>
        </p:spPr>
        <p:txBody>
          <a:bodyPr anchor="b"/>
          <a:lstStyle>
            <a:lvl1pPr algn="ctr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65500" y="2803075"/>
            <a:ext cx="4045200" cy="1235101"/>
          </a:xfrm>
          <a:prstGeom prst="rect">
            <a:avLst/>
          </a:prstGeom>
        </p:spPr>
        <p:txBody>
          <a:bodyPr/>
          <a:lstStyle>
            <a:lvl1pPr marL="342900" indent="-228600" algn="ctr">
              <a:lnSpc>
                <a:spcPct val="100000"/>
              </a:lnSpc>
              <a:buClrTx/>
              <a:buSzTx/>
              <a:buFontTx/>
              <a:buNone/>
              <a:defRPr sz="2100"/>
            </a:lvl1pPr>
            <a:lvl2pPr marL="342900" indent="254000" algn="ctr">
              <a:lnSpc>
                <a:spcPct val="100000"/>
              </a:lnSpc>
              <a:buClrTx/>
              <a:buSzTx/>
              <a:buFontTx/>
              <a:buNone/>
              <a:defRPr sz="2100"/>
            </a:lvl2pPr>
            <a:lvl3pPr marL="342900" indent="711200" algn="ctr">
              <a:lnSpc>
                <a:spcPct val="100000"/>
              </a:lnSpc>
              <a:buClrTx/>
              <a:buSzTx/>
              <a:buFontTx/>
              <a:buNone/>
              <a:defRPr sz="2100"/>
            </a:lvl3pPr>
            <a:lvl4pPr marL="342900" indent="1168400" algn="ctr">
              <a:lnSpc>
                <a:spcPct val="100000"/>
              </a:lnSpc>
              <a:buClrTx/>
              <a:buSzTx/>
              <a:buFontTx/>
              <a:buNone/>
              <a:defRPr sz="2100"/>
            </a:lvl4pPr>
            <a:lvl5pPr marL="342900" indent="1625600" algn="ctr">
              <a:lnSpc>
                <a:spcPct val="100000"/>
              </a:lnSpc>
              <a:buClrTx/>
              <a:buSzTx/>
              <a:buFontTx/>
              <a:buNone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4939500" y="724074"/>
            <a:ext cx="3837000" cy="3695102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11699" y="4230575"/>
            <a:ext cx="5998802" cy="605101"/>
          </a:xfrm>
          <a:prstGeom prst="rect">
            <a:avLst/>
          </a:prstGeom>
        </p:spPr>
        <p:txBody>
          <a:bodyPr anchor="ctr"/>
          <a:lstStyle>
            <a:lvl1pPr marL="228600" indent="0">
              <a:lnSpc>
                <a:spcPct val="100000"/>
              </a:lnSpc>
              <a:buClrTx/>
              <a:buSzTx/>
              <a:buFontTx/>
              <a:buNone/>
            </a:lvl1pPr>
            <a:lvl2pPr>
              <a:lnSpc>
                <a:spcPct val="100000"/>
              </a:lnSpc>
              <a:buClrTx/>
              <a:buFontTx/>
            </a:lvl2pPr>
            <a:lvl3pPr>
              <a:lnSpc>
                <a:spcPct val="100000"/>
              </a:lnSpc>
              <a:buClrTx/>
              <a:buFontTx/>
            </a:lvl3pPr>
            <a:lvl4pPr>
              <a:lnSpc>
                <a:spcPct val="100000"/>
              </a:lnSpc>
              <a:buClrTx/>
              <a:buFontTx/>
            </a:lvl4pPr>
            <a:lvl5pPr>
              <a:lnSpc>
                <a:spcPct val="100000"/>
              </a:lnSpc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11699" y="445025"/>
            <a:ext cx="8520602" cy="57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11699" y="1152475"/>
            <a:ext cx="8520602" cy="341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8684345" y="4700819"/>
            <a:ext cx="336813" cy="318396"/>
          </a:xfrm>
          <a:prstGeom prst="rect">
            <a:avLst/>
          </a:prstGeom>
          <a:ln w="12700">
            <a:miter lim="400000"/>
          </a:ln>
        </p:spPr>
        <p:txBody>
          <a:bodyPr wrap="none" lIns="91424" tIns="91424" rIns="91424" bIns="91424" anchor="ctr">
            <a:normAutofit fontScale="100000" lnSpcReduction="0"/>
          </a:bodyPr>
          <a:lstStyle>
            <a:lvl1pPr algn="r">
              <a:defRPr sz="10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8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57200" marR="0" indent="-342900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1005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1462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1919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23767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28339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32911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●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37483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○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05514" marR="0" indent="-408214" algn="l" defTabSz="914400" rtl="0" latinLnBrk="0">
        <a:lnSpc>
          <a:spcPct val="115000"/>
        </a:lnSpc>
        <a:spcBef>
          <a:spcPts val="0"/>
        </a:spcBef>
        <a:spcAft>
          <a:spcPts val="0"/>
        </a:spcAft>
        <a:buClr>
          <a:schemeClr val="accent2">
            <a:lumOff val="21764"/>
          </a:schemeClr>
        </a:buClr>
        <a:buSzPts val="1800"/>
        <a:buFont typeface="Arial"/>
        <a:buChar char="■"/>
        <a:tabLst/>
        <a:defRPr b="0" baseline="0" cap="none" i="0" spc="0" strike="noStrike" sz="18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74;p15" descr="Google Shape;74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3981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75;p15" descr="Google Shape;75;p1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94784" y="4735324"/>
            <a:ext cx="1272991" cy="40818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76;p15" descr="Google Shape;76;p1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1584050"/>
            <a:ext cx="2863775" cy="355945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77;p15"/>
          <p:cNvSpPr txBox="1"/>
          <p:nvPr/>
        </p:nvSpPr>
        <p:spPr>
          <a:xfrm>
            <a:off x="3976475" y="381000"/>
            <a:ext cx="49389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lnSpc>
                <a:spcPct val="50000"/>
              </a:lnSpc>
              <a:spcBef>
                <a:spcPts val="700"/>
              </a:spcBef>
              <a:defRPr sz="21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HOW CAN YOU STAY VIGILANT?</a:t>
            </a:r>
          </a:p>
        </p:txBody>
      </p:sp>
      <p:sp>
        <p:nvSpPr>
          <p:cNvPr id="113" name="Google Shape;78;p15"/>
          <p:cNvSpPr txBox="1"/>
          <p:nvPr/>
        </p:nvSpPr>
        <p:spPr>
          <a:xfrm>
            <a:off x="6208450" y="677700"/>
            <a:ext cx="2706901" cy="3665520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lnSpc>
                <a:spcPct val="90000"/>
              </a:lnSpc>
              <a:defRPr sz="15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VERIFY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the sender’s identity through another form of contact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5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Be wary of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SUSPICIOUS </a:t>
            </a:r>
            <a:r>
              <a:t>links and attachments</a:t>
            </a: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5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If an email looks strange,</a:t>
            </a:r>
          </a:p>
          <a:p>
            <a:pPr algn="r">
              <a:lnSpc>
                <a:spcPct val="90000"/>
              </a:lnSpc>
              <a:defRPr sz="15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REPORT IT!</a:t>
            </a:r>
          </a:p>
          <a:p>
            <a:pPr algn="r">
              <a:lnSpc>
                <a:spcPct val="90000"/>
              </a:lnSpc>
            </a:pPr>
            <a:endParaRPr sz="10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lnSpc>
                <a:spcPct val="90000"/>
              </a:lnSpc>
              <a:defRPr sz="15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LOOK OUT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for unnecessary urgency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5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DON’T REPLY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to suspicious emails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0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  <a:defRPr sz="15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TRUST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gut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lnSpc>
                <a:spcPct val="90000"/>
              </a:lnSpc>
            </a:pPr>
            <a:endParaRPr sz="15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