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9144000" cy="51435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4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8FB"/>
          </a:solidFill>
        </a:fill>
      </a:tcStyle>
    </a:wholeTbl>
    <a:band2H>
      <a:tcTxStyle b="def" i="def"/>
      <a:tcStyle>
        <a:tcBdr/>
        <a:fill>
          <a:solidFill>
            <a:srgbClr val="E8EDF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DBDE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8FFCD"/>
          </a:solidFill>
        </a:fill>
      </a:tcStyle>
    </a:wholeTbl>
    <a:band2H>
      <a:tcTxStyle b="def" i="def"/>
      <a:tcStyle>
        <a:tcBdr/>
        <a:fill>
          <a:solidFill>
            <a:srgbClr val="FCFF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7" name="Shape 10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311708" y="744574"/>
            <a:ext cx="8520601" cy="2052601"/>
          </a:xfrm>
          <a:prstGeom prst="rect">
            <a:avLst/>
          </a:prstGeom>
        </p:spPr>
        <p:txBody>
          <a:bodyPr anchor="b"/>
          <a:lstStyle>
            <a:lvl1pPr algn="ctr">
              <a:defRPr sz="52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311699" y="2834125"/>
            <a:ext cx="8520602" cy="7926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8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8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8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8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xx%"/>
          <p:cNvSpPr txBox="1"/>
          <p:nvPr>
            <p:ph type="title" hasCustomPrompt="1"/>
          </p:nvPr>
        </p:nvSpPr>
        <p:spPr>
          <a:xfrm>
            <a:off x="311699" y="1106125"/>
            <a:ext cx="8520602" cy="1963500"/>
          </a:xfrm>
          <a:prstGeom prst="rect">
            <a:avLst/>
          </a:prstGeom>
        </p:spPr>
        <p:txBody>
          <a:bodyPr anchor="b"/>
          <a:lstStyle>
            <a:lvl1pPr algn="ctr">
              <a:defRPr sz="12000"/>
            </a:lvl1pPr>
          </a:lstStyle>
          <a:p>
            <a:pPr/>
            <a:r>
              <a:t>xx%</a:t>
            </a:r>
          </a:p>
        </p:txBody>
      </p:sp>
      <p:sp>
        <p:nvSpPr>
          <p:cNvPr id="92" name="Body Level One…"/>
          <p:cNvSpPr txBox="1"/>
          <p:nvPr>
            <p:ph type="body" sz="half" idx="1"/>
          </p:nvPr>
        </p:nvSpPr>
        <p:spPr>
          <a:xfrm>
            <a:off x="311699" y="3152225"/>
            <a:ext cx="8520602" cy="1300800"/>
          </a:xfrm>
          <a:prstGeom prst="rect">
            <a:avLst/>
          </a:prstGeom>
        </p:spPr>
        <p:txBody>
          <a:bodyPr/>
          <a:lstStyle>
            <a:lvl1pPr algn="ctr"/>
            <a:lvl2pPr algn="ctr"/>
            <a:lvl3pPr algn="ctr"/>
            <a:lvl4pPr algn="ctr"/>
            <a:lvl5pPr algn="ctr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311699" y="2150849"/>
            <a:ext cx="8520602" cy="841801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9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8" name="Body Level One…"/>
          <p:cNvSpPr txBox="1"/>
          <p:nvPr>
            <p:ph type="body" sz="half" idx="1"/>
          </p:nvPr>
        </p:nvSpPr>
        <p:spPr>
          <a:xfrm>
            <a:off x="311699" y="1152475"/>
            <a:ext cx="3999902" cy="3416400"/>
          </a:xfrm>
          <a:prstGeom prst="rect">
            <a:avLst/>
          </a:prstGeom>
        </p:spPr>
        <p:txBody>
          <a:bodyPr/>
          <a:lstStyle>
            <a:lvl1pPr indent="-317500">
              <a:buSzPts val="1400"/>
              <a:defRPr sz="1400"/>
            </a:lvl1pPr>
            <a:lvl2pPr marL="965200" indent="-355600">
              <a:buSzPts val="1400"/>
              <a:defRPr sz="1400"/>
            </a:lvl2pPr>
            <a:lvl3pPr marL="1422400" indent="-355600">
              <a:buSzPts val="1400"/>
              <a:defRPr sz="1400"/>
            </a:lvl3pPr>
            <a:lvl4pPr marL="1879600" indent="-355600">
              <a:buSzPts val="1400"/>
              <a:defRPr sz="1400"/>
            </a:lvl4pPr>
            <a:lvl5pPr marL="2336800" indent="-355600">
              <a:buSzPts val="1400"/>
              <a:defRPr sz="1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Google Shape;23;p5"/>
          <p:cNvSpPr txBox="1"/>
          <p:nvPr>
            <p:ph type="body" sz="half" idx="21"/>
          </p:nvPr>
        </p:nvSpPr>
        <p:spPr>
          <a:xfrm>
            <a:off x="4832399" y="1152475"/>
            <a:ext cx="3999902" cy="3416400"/>
          </a:xfrm>
          <a:prstGeom prst="rect">
            <a:avLst/>
          </a:prstGeom>
        </p:spPr>
        <p:txBody>
          <a:bodyPr/>
          <a:lstStyle/>
          <a:p>
            <a:pPr indent="-317500">
              <a:buSzPts val="1400"/>
              <a:defRPr sz="1400"/>
            </a:pP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itle Text"/>
          <p:cNvSpPr txBox="1"/>
          <p:nvPr>
            <p:ph type="title"/>
          </p:nvPr>
        </p:nvSpPr>
        <p:spPr>
          <a:xfrm>
            <a:off x="311699" y="555600"/>
            <a:ext cx="2808001" cy="7557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pPr/>
            <a:r>
              <a:t>Title Text</a:t>
            </a:r>
          </a:p>
        </p:txBody>
      </p:sp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311699" y="1389599"/>
            <a:ext cx="2808001" cy="3179401"/>
          </a:xfrm>
          <a:prstGeom prst="rect">
            <a:avLst/>
          </a:prstGeom>
        </p:spPr>
        <p:txBody>
          <a:bodyPr/>
          <a:lstStyle>
            <a:lvl1pPr indent="-304800">
              <a:buSzPts val="1200"/>
              <a:defRPr sz="1200"/>
            </a:lvl1pPr>
            <a:lvl2pPr marL="914400" indent="-304800">
              <a:buSzPts val="1200"/>
              <a:defRPr sz="1200"/>
            </a:lvl2pPr>
            <a:lvl3pPr marL="1371600" indent="-304800">
              <a:buSzPts val="1200"/>
              <a:defRPr sz="1200"/>
            </a:lvl3pPr>
            <a:lvl4pPr marL="1828800" indent="-304800">
              <a:buSzPts val="1200"/>
              <a:defRPr sz="1200"/>
            </a:lvl4pPr>
            <a:lvl5pPr marL="2286000" indent="-304800">
              <a:buSzPts val="1200"/>
              <a:defRPr sz="1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/>
          <p:nvPr>
            <p:ph type="title"/>
          </p:nvPr>
        </p:nvSpPr>
        <p:spPr>
          <a:xfrm>
            <a:off x="490250" y="450149"/>
            <a:ext cx="6367801" cy="4090801"/>
          </a:xfrm>
          <a:prstGeom prst="rect">
            <a:avLst/>
          </a:prstGeom>
        </p:spPr>
        <p:txBody>
          <a:bodyPr anchor="ctr"/>
          <a:lstStyle>
            <a:lvl1pPr>
              <a:defRPr sz="4800"/>
            </a:lvl1pPr>
          </a:lstStyle>
          <a:p>
            <a:pPr/>
            <a:r>
              <a:t>Title Text</a:t>
            </a:r>
          </a:p>
        </p:txBody>
      </p:sp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36;p9"/>
          <p:cNvSpPr/>
          <p:nvPr/>
        </p:nvSpPr>
        <p:spPr>
          <a:xfrm>
            <a:off x="4572000" y="-125"/>
            <a:ext cx="4572000" cy="5143501"/>
          </a:xfrm>
          <a:prstGeom prst="rect">
            <a:avLst/>
          </a:prstGeom>
          <a:solidFill>
            <a:srgbClr val="EEEEEE"/>
          </a:solidFill>
          <a:ln w="12700">
            <a:miter lim="400000"/>
          </a:ln>
        </p:spPr>
        <p:txBody>
          <a:bodyPr lIns="0" tIns="0" rIns="0" bIns="0" anchor="ctr"/>
          <a:lstStyle/>
          <a:p>
            <a:pPr/>
          </a:p>
        </p:txBody>
      </p:sp>
      <p:sp>
        <p:nvSpPr>
          <p:cNvPr id="73" name="Title Text"/>
          <p:cNvSpPr txBox="1"/>
          <p:nvPr>
            <p:ph type="title"/>
          </p:nvPr>
        </p:nvSpPr>
        <p:spPr>
          <a:xfrm>
            <a:off x="265500" y="1233175"/>
            <a:ext cx="4045200" cy="1482301"/>
          </a:xfrm>
          <a:prstGeom prst="rect">
            <a:avLst/>
          </a:prstGeom>
        </p:spPr>
        <p:txBody>
          <a:bodyPr anchor="b"/>
          <a:lstStyle>
            <a:lvl1pPr algn="ctr">
              <a:defRPr sz="4200"/>
            </a:lvl1pPr>
          </a:lstStyle>
          <a:p>
            <a:pPr/>
            <a:r>
              <a:t>Title Text</a:t>
            </a:r>
          </a:p>
        </p:txBody>
      </p:sp>
      <p:sp>
        <p:nvSpPr>
          <p:cNvPr id="74" name="Body Level One…"/>
          <p:cNvSpPr txBox="1"/>
          <p:nvPr>
            <p:ph type="body" sz="quarter" idx="1"/>
          </p:nvPr>
        </p:nvSpPr>
        <p:spPr>
          <a:xfrm>
            <a:off x="265500" y="2803075"/>
            <a:ext cx="4045200" cy="1235101"/>
          </a:xfrm>
          <a:prstGeom prst="rect">
            <a:avLst/>
          </a:prstGeom>
        </p:spPr>
        <p:txBody>
          <a:bodyPr/>
          <a:lstStyle>
            <a:lvl1pPr marL="342900" indent="-228600" algn="ctr">
              <a:lnSpc>
                <a:spcPct val="100000"/>
              </a:lnSpc>
              <a:buClrTx/>
              <a:buSzTx/>
              <a:buFontTx/>
              <a:buNone/>
              <a:defRPr sz="2100"/>
            </a:lvl1pPr>
            <a:lvl2pPr marL="342900" indent="254000" algn="ctr">
              <a:lnSpc>
                <a:spcPct val="100000"/>
              </a:lnSpc>
              <a:buClrTx/>
              <a:buSzTx/>
              <a:buFontTx/>
              <a:buNone/>
              <a:defRPr sz="2100"/>
            </a:lvl2pPr>
            <a:lvl3pPr marL="342900" indent="711200" algn="ctr">
              <a:lnSpc>
                <a:spcPct val="100000"/>
              </a:lnSpc>
              <a:buClrTx/>
              <a:buSzTx/>
              <a:buFontTx/>
              <a:buNone/>
              <a:defRPr sz="2100"/>
            </a:lvl3pPr>
            <a:lvl4pPr marL="342900" indent="1168400" algn="ctr">
              <a:lnSpc>
                <a:spcPct val="100000"/>
              </a:lnSpc>
              <a:buClrTx/>
              <a:buSzTx/>
              <a:buFontTx/>
              <a:buNone/>
              <a:defRPr sz="2100"/>
            </a:lvl4pPr>
            <a:lvl5pPr marL="342900" indent="1625600" algn="ctr">
              <a:lnSpc>
                <a:spcPct val="100000"/>
              </a:lnSpc>
              <a:buClrTx/>
              <a:buSzTx/>
              <a:buFontTx/>
              <a:buNone/>
              <a:defRPr sz="21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" name="Google Shape;39;p9"/>
          <p:cNvSpPr txBox="1"/>
          <p:nvPr>
            <p:ph type="body" sz="half" idx="21"/>
          </p:nvPr>
        </p:nvSpPr>
        <p:spPr>
          <a:xfrm>
            <a:off x="4939500" y="724074"/>
            <a:ext cx="3837000" cy="3695102"/>
          </a:xfrm>
          <a:prstGeom prst="rect">
            <a:avLst/>
          </a:prstGeom>
        </p:spPr>
        <p:txBody>
          <a:bodyPr anchor="ctr"/>
          <a:lstStyle/>
          <a:p>
            <a:pPr/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ody Level One…"/>
          <p:cNvSpPr txBox="1"/>
          <p:nvPr>
            <p:ph type="body" sz="quarter" idx="1"/>
          </p:nvPr>
        </p:nvSpPr>
        <p:spPr>
          <a:xfrm>
            <a:off x="311699" y="4230575"/>
            <a:ext cx="5998802" cy="605101"/>
          </a:xfrm>
          <a:prstGeom prst="rect">
            <a:avLst/>
          </a:prstGeom>
        </p:spPr>
        <p:txBody>
          <a:bodyPr anchor="ctr"/>
          <a:lstStyle>
            <a:lvl1pPr marL="228600" indent="0">
              <a:lnSpc>
                <a:spcPct val="100000"/>
              </a:lnSpc>
              <a:buClrTx/>
              <a:buSzTx/>
              <a:buFontTx/>
              <a:buNone/>
            </a:lvl1pPr>
            <a:lvl2pPr>
              <a:lnSpc>
                <a:spcPct val="100000"/>
              </a:lnSpc>
              <a:buClrTx/>
              <a:buFontTx/>
            </a:lvl2pPr>
            <a:lvl3pPr>
              <a:lnSpc>
                <a:spcPct val="100000"/>
              </a:lnSpc>
              <a:buClrTx/>
              <a:buFontTx/>
            </a:lvl3pPr>
            <a:lvl4pPr>
              <a:lnSpc>
                <a:spcPct val="100000"/>
              </a:lnSpc>
              <a:buClrTx/>
              <a:buFontTx/>
            </a:lvl4pPr>
            <a:lvl5pPr>
              <a:lnSpc>
                <a:spcPct val="100000"/>
              </a:lnSpc>
              <a:buClrTx/>
              <a:buFontTx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311699" y="445025"/>
            <a:ext cx="8520602" cy="572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311699" y="1152475"/>
            <a:ext cx="8520602" cy="341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91424" tIns="91424" rIns="91424" bIns="91424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684345" y="4700819"/>
            <a:ext cx="336813" cy="318396"/>
          </a:xfrm>
          <a:prstGeom prst="rect">
            <a:avLst/>
          </a:prstGeom>
          <a:ln w="12700">
            <a:miter lim="400000"/>
          </a:ln>
        </p:spPr>
        <p:txBody>
          <a:bodyPr wrap="none" lIns="91424" tIns="91424" rIns="91424" bIns="91424" anchor="ctr">
            <a:normAutofit fontScale="100000" lnSpcReduction="0"/>
          </a:bodyPr>
          <a:lstStyle>
            <a:lvl1pPr algn="r">
              <a:defRPr sz="1000">
                <a:solidFill>
                  <a:schemeClr val="accent2">
                    <a:lumOff val="21764"/>
                  </a:schemeClr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457200" marR="0" indent="-342900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1pPr>
      <a:lvl2pPr marL="1005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2pPr>
      <a:lvl3pPr marL="1462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3pPr>
      <a:lvl4pPr marL="1919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4pPr>
      <a:lvl5pPr marL="23767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5pPr>
      <a:lvl6pPr marL="28339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6pPr>
      <a:lvl7pPr marL="32911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●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7pPr>
      <a:lvl8pPr marL="37483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○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8pPr>
      <a:lvl9pPr marL="4205514" marR="0" indent="-408214" algn="l" defTabSz="914400" rtl="0" latinLnBrk="0">
        <a:lnSpc>
          <a:spcPct val="115000"/>
        </a:lnSpc>
        <a:spcBef>
          <a:spcPts val="0"/>
        </a:spcBef>
        <a:spcAft>
          <a:spcPts val="0"/>
        </a:spcAft>
        <a:buClr>
          <a:schemeClr val="accent2">
            <a:lumOff val="21764"/>
          </a:schemeClr>
        </a:buClr>
        <a:buSzPts val="1800"/>
        <a:buFont typeface="Arial"/>
        <a:buChar char="■"/>
        <a:tabLst/>
        <a:defRPr b="0" baseline="0" cap="none" i="0" spc="0" strike="noStrike" sz="1800" u="none">
          <a:solidFill>
            <a:schemeClr val="accent2">
              <a:lumOff val="21764"/>
            </a:schemeClr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000" u="none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54;p13" descr="Google Shape;54;p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3981" cy="5143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Google Shape;55;p13" descr="Google Shape;55;p1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947425"/>
            <a:ext cx="3292650" cy="419607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1" name="Google Shape;56;p13" descr="Google Shape;56;p13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94810" y="4735324"/>
            <a:ext cx="1272991" cy="408182"/>
          </a:xfrm>
          <a:prstGeom prst="rect">
            <a:avLst/>
          </a:prstGeom>
          <a:ln w="12700">
            <a:miter lim="400000"/>
          </a:ln>
        </p:spPr>
      </p:pic>
      <p:sp>
        <p:nvSpPr>
          <p:cNvPr id="112" name="Google Shape;57;p13"/>
          <p:cNvSpPr txBox="1"/>
          <p:nvPr/>
        </p:nvSpPr>
        <p:spPr>
          <a:xfrm>
            <a:off x="5230574" y="228600"/>
            <a:ext cx="3684601" cy="4511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>
            <a:lvl1pPr algn="r">
              <a:lnSpc>
                <a:spcPct val="80000"/>
              </a:lnSpc>
              <a:defRPr sz="2100">
                <a:solidFill>
                  <a:srgbClr val="2EF2DF"/>
                </a:solidFill>
                <a:latin typeface="Work Sans Medium"/>
                <a:ea typeface="Work Sans Medium"/>
                <a:cs typeface="Work Sans Medium"/>
                <a:sym typeface="Work Sans Medium"/>
              </a:defRPr>
            </a:lvl1pPr>
          </a:lstStyle>
          <a:p>
            <a:pPr/>
            <a:r>
              <a:t>SECURITY QUESTIONS</a:t>
            </a:r>
          </a:p>
        </p:txBody>
      </p:sp>
      <p:sp>
        <p:nvSpPr>
          <p:cNvPr id="113" name="Google Shape;58;p13"/>
          <p:cNvSpPr txBox="1"/>
          <p:nvPr/>
        </p:nvSpPr>
        <p:spPr>
          <a:xfrm>
            <a:off x="5935702" y="569499"/>
            <a:ext cx="2979601" cy="1581451"/>
          </a:xfrm>
          <a:prstGeom prst="rect">
            <a:avLst/>
          </a:prstGeom>
          <a:ln w="12700">
            <a:miter lim="400000"/>
          </a:ln>
          <a:effectLst>
            <a:outerShdw sx="100000" sy="100000" kx="0" ky="0" algn="b" rotWithShape="0" blurRad="63500" dist="19050" dir="5400000">
              <a:srgbClr val="000000">
                <a:alpha val="498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66825" tIns="66825" rIns="66825" bIns="66825">
            <a:spAutoFit/>
          </a:bodyPr>
          <a:lstStyle/>
          <a:p>
            <a:pPr algn="r">
              <a:defRPr sz="1600">
                <a:solidFill>
                  <a:srgbClr val="FFFFFF"/>
                </a:solidFill>
                <a:latin typeface="Work Sans Light"/>
                <a:ea typeface="Work Sans Light"/>
                <a:cs typeface="Work Sans Light"/>
                <a:sym typeface="Work Sans Light"/>
              </a:defRPr>
            </a:pPr>
            <a:r>
              <a:t>can help protect your accounts, but try to </a:t>
            </a:r>
            <a:r>
              <a:rPr>
                <a:solidFill>
                  <a:srgbClr val="2EF2DF"/>
                </a:solidFill>
                <a:latin typeface="Work Sans Regular"/>
                <a:ea typeface="Work Sans Regular"/>
                <a:cs typeface="Work Sans Regular"/>
                <a:sym typeface="Work Sans Regular"/>
              </a:rPr>
              <a:t>AVOID USING</a:t>
            </a:r>
            <a:r>
              <a:t> answers that can be found through your Facebook, LinkedIn or other social media accounts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Simple Light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Simple 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