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</p:sldIdLst>
  <p:sldSz cx="9144000" cy="51435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8FB"/>
          </a:solidFill>
        </a:fill>
      </a:tcStyle>
    </a:wholeTbl>
    <a:band2H>
      <a:tcTxStyle b="def" i="def"/>
      <a:tcStyle>
        <a:tcBdr/>
        <a:fill>
          <a:solidFill>
            <a:srgbClr val="E8EDFD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DBDE"/>
          </a:solidFill>
        </a:fill>
      </a:tcStyle>
    </a:wholeTbl>
    <a:band2H>
      <a:tcTxStyle b="def" i="def"/>
      <a:tcStyle>
        <a:tcBdr/>
        <a:fill>
          <a:solidFill>
            <a:srgbClr val="EBEEE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8FFCD"/>
          </a:solidFill>
        </a:fill>
      </a:tcStyle>
    </a:wholeTbl>
    <a:band2H>
      <a:tcTxStyle b="def" i="def"/>
      <a:tcStyle>
        <a:tcBdr/>
        <a:fill>
          <a:solidFill>
            <a:srgbClr val="FCFF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7" name="Shape 10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400">
        <a:latin typeface="+mn-lt"/>
        <a:ea typeface="+mn-ea"/>
        <a:cs typeface="+mn-cs"/>
        <a:sym typeface="Arial"/>
      </a:defRPr>
    </a:lvl1pPr>
    <a:lvl2pPr indent="228600" latinLnBrk="0">
      <a:defRPr sz="1400">
        <a:latin typeface="+mn-lt"/>
        <a:ea typeface="+mn-ea"/>
        <a:cs typeface="+mn-cs"/>
        <a:sym typeface="Arial"/>
      </a:defRPr>
    </a:lvl2pPr>
    <a:lvl3pPr indent="457200" latinLnBrk="0">
      <a:defRPr sz="1400">
        <a:latin typeface="+mn-lt"/>
        <a:ea typeface="+mn-ea"/>
        <a:cs typeface="+mn-cs"/>
        <a:sym typeface="Arial"/>
      </a:defRPr>
    </a:lvl3pPr>
    <a:lvl4pPr indent="685800" latinLnBrk="0">
      <a:defRPr sz="1400">
        <a:latin typeface="+mn-lt"/>
        <a:ea typeface="+mn-ea"/>
        <a:cs typeface="+mn-cs"/>
        <a:sym typeface="Arial"/>
      </a:defRPr>
    </a:lvl4pPr>
    <a:lvl5pPr indent="914400" latinLnBrk="0">
      <a:defRPr sz="1400">
        <a:latin typeface="+mn-lt"/>
        <a:ea typeface="+mn-ea"/>
        <a:cs typeface="+mn-cs"/>
        <a:sym typeface="Arial"/>
      </a:defRPr>
    </a:lvl5pPr>
    <a:lvl6pPr indent="1143000" latinLnBrk="0">
      <a:defRPr sz="1400">
        <a:latin typeface="+mn-lt"/>
        <a:ea typeface="+mn-ea"/>
        <a:cs typeface="+mn-cs"/>
        <a:sym typeface="Arial"/>
      </a:defRPr>
    </a:lvl6pPr>
    <a:lvl7pPr indent="1371600" latinLnBrk="0">
      <a:defRPr sz="1400">
        <a:latin typeface="+mn-lt"/>
        <a:ea typeface="+mn-ea"/>
        <a:cs typeface="+mn-cs"/>
        <a:sym typeface="Arial"/>
      </a:defRPr>
    </a:lvl7pPr>
    <a:lvl8pPr indent="1600200" latinLnBrk="0">
      <a:defRPr sz="1400">
        <a:latin typeface="+mn-lt"/>
        <a:ea typeface="+mn-ea"/>
        <a:cs typeface="+mn-cs"/>
        <a:sym typeface="Arial"/>
      </a:defRPr>
    </a:lvl8pPr>
    <a:lvl9pPr indent="1828800" latinLnBrk="0">
      <a:defRPr sz="1400">
        <a:latin typeface="+mn-lt"/>
        <a:ea typeface="+mn-ea"/>
        <a:cs typeface="+mn-cs"/>
        <a:sym typeface="Arial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311708" y="744574"/>
            <a:ext cx="8520601" cy="2052601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311699" y="2834125"/>
            <a:ext cx="8520602" cy="792601"/>
          </a:xfrm>
          <a:prstGeom prst="rect">
            <a:avLst/>
          </a:prstGeom>
        </p:spPr>
        <p:txBody>
          <a:bodyPr/>
          <a:lstStyle>
            <a:lvl1pPr marL="342900" indent="-2286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342900" indent="2540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342900" indent="7112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342900" indent="11684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342900" indent="16256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_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xx%"/>
          <p:cNvSpPr txBox="1"/>
          <p:nvPr>
            <p:ph type="title" hasCustomPrompt="1"/>
          </p:nvPr>
        </p:nvSpPr>
        <p:spPr>
          <a:xfrm>
            <a:off x="311699" y="1106125"/>
            <a:ext cx="8520602" cy="1963500"/>
          </a:xfrm>
          <a:prstGeom prst="rect">
            <a:avLst/>
          </a:prstGeom>
        </p:spPr>
        <p:txBody>
          <a:bodyPr anchor="b"/>
          <a:lstStyle>
            <a:lvl1pPr algn="ctr">
              <a:defRPr sz="12000"/>
            </a:lvl1pPr>
          </a:lstStyle>
          <a:p>
            <a:pPr/>
            <a:r>
              <a:t>xx%</a:t>
            </a:r>
          </a:p>
        </p:txBody>
      </p:sp>
      <p:sp>
        <p:nvSpPr>
          <p:cNvPr id="92" name="Body Level One…"/>
          <p:cNvSpPr txBox="1"/>
          <p:nvPr>
            <p:ph type="body" sz="half" idx="1"/>
          </p:nvPr>
        </p:nvSpPr>
        <p:spPr>
          <a:xfrm>
            <a:off x="311699" y="3152225"/>
            <a:ext cx="8520602" cy="1300800"/>
          </a:xfrm>
          <a:prstGeom prst="rect">
            <a:avLst/>
          </a:prstGeom>
        </p:spPr>
        <p:txBody>
          <a:bodyPr/>
          <a:lstStyle>
            <a:lvl1pPr algn="ctr"/>
            <a:lvl2pPr algn="ctr"/>
            <a:lvl3pPr algn="ctr"/>
            <a:lvl4pPr algn="ctr"/>
            <a:lvl5pPr algn="ctr"/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/>
          <p:nvPr>
            <p:ph type="title"/>
          </p:nvPr>
        </p:nvSpPr>
        <p:spPr>
          <a:xfrm>
            <a:off x="311699" y="2150849"/>
            <a:ext cx="8520602" cy="841801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pPr/>
            <a:r>
              <a:t>Title Text</a:t>
            </a:r>
          </a:p>
        </p:txBody>
      </p:sp>
      <p:sp>
        <p:nvSpPr>
          <p:cNvPr id="2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9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TWO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8" name="Body Level One…"/>
          <p:cNvSpPr txBox="1"/>
          <p:nvPr>
            <p:ph type="body" sz="half" idx="1"/>
          </p:nvPr>
        </p:nvSpPr>
        <p:spPr>
          <a:xfrm>
            <a:off x="311699" y="1152475"/>
            <a:ext cx="3999902" cy="3416400"/>
          </a:xfrm>
          <a:prstGeom prst="rect">
            <a:avLst/>
          </a:prstGeom>
        </p:spPr>
        <p:txBody>
          <a:bodyPr/>
          <a:lstStyle>
            <a:lvl1pPr indent="-317500">
              <a:buSzPts val="1400"/>
              <a:defRPr sz="1400"/>
            </a:lvl1pPr>
            <a:lvl2pPr marL="965200" indent="-355600">
              <a:buSzPts val="1400"/>
              <a:defRPr sz="1400"/>
            </a:lvl2pPr>
            <a:lvl3pPr marL="1422400" indent="-355600">
              <a:buSzPts val="1400"/>
              <a:defRPr sz="1400"/>
            </a:lvl3pPr>
            <a:lvl4pPr marL="1879600" indent="-355600">
              <a:buSzPts val="1400"/>
              <a:defRPr sz="1400"/>
            </a:lvl4pPr>
            <a:lvl5pPr marL="2336800" indent="-355600">
              <a:buSzPts val="1400"/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9" name="Google Shape;23;p5"/>
          <p:cNvSpPr txBox="1"/>
          <p:nvPr>
            <p:ph type="body" sz="half" idx="21"/>
          </p:nvPr>
        </p:nvSpPr>
        <p:spPr>
          <a:xfrm>
            <a:off x="4832399" y="1152475"/>
            <a:ext cx="3999902" cy="3416400"/>
          </a:xfrm>
          <a:prstGeom prst="rect">
            <a:avLst/>
          </a:prstGeom>
        </p:spPr>
        <p:txBody>
          <a:bodyPr/>
          <a:lstStyle/>
          <a:p>
            <a:pPr indent="-317500">
              <a:buSzPts val="1400"/>
              <a:defRPr sz="1400"/>
            </a:pPr>
          </a:p>
        </p:txBody>
      </p:sp>
      <p:sp>
        <p:nvSpPr>
          <p:cNvPr id="4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ONE_COLUM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itle Text"/>
          <p:cNvSpPr txBox="1"/>
          <p:nvPr>
            <p:ph type="title"/>
          </p:nvPr>
        </p:nvSpPr>
        <p:spPr>
          <a:xfrm>
            <a:off x="311699" y="555600"/>
            <a:ext cx="2808001" cy="7557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/>
            <a:r>
              <a:t>Title Text</a:t>
            </a:r>
          </a:p>
        </p:txBody>
      </p:sp>
      <p:sp>
        <p:nvSpPr>
          <p:cNvPr id="56" name="Body Level One…"/>
          <p:cNvSpPr txBox="1"/>
          <p:nvPr>
            <p:ph type="body" sz="quarter" idx="1"/>
          </p:nvPr>
        </p:nvSpPr>
        <p:spPr>
          <a:xfrm>
            <a:off x="311699" y="1389599"/>
            <a:ext cx="2808001" cy="3179401"/>
          </a:xfrm>
          <a:prstGeom prst="rect">
            <a:avLst/>
          </a:prstGeom>
        </p:spPr>
        <p:txBody>
          <a:bodyPr/>
          <a:lstStyle>
            <a:lvl1pPr indent="-304800">
              <a:buSzPts val="1200"/>
              <a:defRPr sz="1200"/>
            </a:lvl1pPr>
            <a:lvl2pPr marL="914400" indent="-304800">
              <a:buSzPts val="1200"/>
              <a:defRPr sz="1200"/>
            </a:lvl2pPr>
            <a:lvl3pPr marL="1371600" indent="-304800">
              <a:buSzPts val="1200"/>
              <a:defRPr sz="1200"/>
            </a:lvl3pPr>
            <a:lvl4pPr marL="1828800" indent="-304800">
              <a:buSzPts val="1200"/>
              <a:defRPr sz="1200"/>
            </a:lvl4pPr>
            <a:lvl5pPr marL="2286000" indent="-304800">
              <a:buSzPts val="1200"/>
              <a:defRPr sz="1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MAIN_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itle Text"/>
          <p:cNvSpPr txBox="1"/>
          <p:nvPr>
            <p:ph type="title"/>
          </p:nvPr>
        </p:nvSpPr>
        <p:spPr>
          <a:xfrm>
            <a:off x="490250" y="450149"/>
            <a:ext cx="6367801" cy="4090801"/>
          </a:xfrm>
          <a:prstGeom prst="rect">
            <a:avLst/>
          </a:prstGeom>
        </p:spPr>
        <p:txBody>
          <a:bodyPr anchor="ctr"/>
          <a:lstStyle>
            <a:lvl1pPr>
              <a:defRPr sz="4800"/>
            </a:lvl1pPr>
          </a:lstStyle>
          <a:p>
            <a:pPr/>
            <a:r>
              <a:t>Title Text</a:t>
            </a:r>
          </a:p>
        </p:txBody>
      </p:sp>
      <p:sp>
        <p:nvSpPr>
          <p:cNvPr id="6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TITLE_AND_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36;p9"/>
          <p:cNvSpPr/>
          <p:nvPr/>
        </p:nvSpPr>
        <p:spPr>
          <a:xfrm>
            <a:off x="4572000" y="-125"/>
            <a:ext cx="4572000" cy="5143501"/>
          </a:xfrm>
          <a:prstGeom prst="rect">
            <a:avLst/>
          </a:prstGeom>
          <a:solidFill>
            <a:srgbClr val="EEEEEE"/>
          </a:solidFill>
          <a:ln w="12700">
            <a:miter lim="400000"/>
          </a:ln>
        </p:spPr>
        <p:txBody>
          <a:bodyPr lIns="0" tIns="0" rIns="0" bIns="0" anchor="ctr"/>
          <a:lstStyle/>
          <a:p>
            <a:pPr/>
          </a:p>
        </p:txBody>
      </p:sp>
      <p:sp>
        <p:nvSpPr>
          <p:cNvPr id="73" name="Title Text"/>
          <p:cNvSpPr txBox="1"/>
          <p:nvPr>
            <p:ph type="title"/>
          </p:nvPr>
        </p:nvSpPr>
        <p:spPr>
          <a:xfrm>
            <a:off x="265500" y="1233175"/>
            <a:ext cx="4045200" cy="1482301"/>
          </a:xfrm>
          <a:prstGeom prst="rect">
            <a:avLst/>
          </a:prstGeom>
        </p:spPr>
        <p:txBody>
          <a:bodyPr anchor="b"/>
          <a:lstStyle>
            <a:lvl1pPr algn="ctr">
              <a:defRPr sz="4200"/>
            </a:lvl1pPr>
          </a:lstStyle>
          <a:p>
            <a:pPr/>
            <a:r>
              <a:t>Title Text</a:t>
            </a:r>
          </a:p>
        </p:txBody>
      </p:sp>
      <p:sp>
        <p:nvSpPr>
          <p:cNvPr id="74" name="Body Level One…"/>
          <p:cNvSpPr txBox="1"/>
          <p:nvPr>
            <p:ph type="body" sz="quarter" idx="1"/>
          </p:nvPr>
        </p:nvSpPr>
        <p:spPr>
          <a:xfrm>
            <a:off x="265500" y="2803075"/>
            <a:ext cx="4045200" cy="1235101"/>
          </a:xfrm>
          <a:prstGeom prst="rect">
            <a:avLst/>
          </a:prstGeom>
        </p:spPr>
        <p:txBody>
          <a:bodyPr/>
          <a:lstStyle>
            <a:lvl1pPr marL="342900" indent="-228600" algn="ctr">
              <a:lnSpc>
                <a:spcPct val="100000"/>
              </a:lnSpc>
              <a:buClrTx/>
              <a:buSzTx/>
              <a:buFontTx/>
              <a:buNone/>
              <a:defRPr sz="2100"/>
            </a:lvl1pPr>
            <a:lvl2pPr marL="342900" indent="254000" algn="ctr">
              <a:lnSpc>
                <a:spcPct val="100000"/>
              </a:lnSpc>
              <a:buClrTx/>
              <a:buSzTx/>
              <a:buFontTx/>
              <a:buNone/>
              <a:defRPr sz="2100"/>
            </a:lvl2pPr>
            <a:lvl3pPr marL="342900" indent="711200" algn="ctr">
              <a:lnSpc>
                <a:spcPct val="100000"/>
              </a:lnSpc>
              <a:buClrTx/>
              <a:buSzTx/>
              <a:buFontTx/>
              <a:buNone/>
              <a:defRPr sz="2100"/>
            </a:lvl3pPr>
            <a:lvl4pPr marL="342900" indent="1168400" algn="ctr">
              <a:lnSpc>
                <a:spcPct val="100000"/>
              </a:lnSpc>
              <a:buClrTx/>
              <a:buSzTx/>
              <a:buFontTx/>
              <a:buNone/>
              <a:defRPr sz="2100"/>
            </a:lvl4pPr>
            <a:lvl5pPr marL="342900" indent="1625600" algn="ctr">
              <a:lnSpc>
                <a:spcPct val="100000"/>
              </a:lnSpc>
              <a:buClrTx/>
              <a:buSzTx/>
              <a:buFontTx/>
              <a:buNone/>
              <a:defRPr sz="21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5" name="Google Shape;39;p9"/>
          <p:cNvSpPr txBox="1"/>
          <p:nvPr>
            <p:ph type="body" sz="half" idx="21"/>
          </p:nvPr>
        </p:nvSpPr>
        <p:spPr>
          <a:xfrm>
            <a:off x="4939500" y="724074"/>
            <a:ext cx="3837000" cy="3695102"/>
          </a:xfrm>
          <a:prstGeom prst="rect">
            <a:avLst/>
          </a:prstGeom>
        </p:spPr>
        <p:txBody>
          <a:bodyPr anchor="ctr"/>
          <a:lstStyle/>
          <a:p>
            <a:pPr/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APTION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Body Level One…"/>
          <p:cNvSpPr txBox="1"/>
          <p:nvPr>
            <p:ph type="body" sz="quarter" idx="1"/>
          </p:nvPr>
        </p:nvSpPr>
        <p:spPr>
          <a:xfrm>
            <a:off x="311699" y="4230575"/>
            <a:ext cx="5998802" cy="605101"/>
          </a:xfrm>
          <a:prstGeom prst="rect">
            <a:avLst/>
          </a:prstGeom>
        </p:spPr>
        <p:txBody>
          <a:bodyPr anchor="ctr"/>
          <a:lstStyle>
            <a:lvl1pPr marL="228600" indent="0">
              <a:lnSpc>
                <a:spcPct val="100000"/>
              </a:lnSpc>
              <a:buClrTx/>
              <a:buSzTx/>
              <a:buFontTx/>
              <a:buNone/>
            </a:lvl1pPr>
            <a:lvl2pPr>
              <a:lnSpc>
                <a:spcPct val="100000"/>
              </a:lnSpc>
              <a:buClrTx/>
              <a:buFontTx/>
            </a:lvl2pPr>
            <a:lvl3pPr>
              <a:lnSpc>
                <a:spcPct val="100000"/>
              </a:lnSpc>
              <a:buClrTx/>
              <a:buFontTx/>
            </a:lvl3pPr>
            <a:lvl4pPr>
              <a:lnSpc>
                <a:spcPct val="100000"/>
              </a:lnSpc>
              <a:buClrTx/>
              <a:buFontTx/>
            </a:lvl4pPr>
            <a:lvl5pPr>
              <a:lnSpc>
                <a:spcPct val="100000"/>
              </a:lnSpc>
              <a:buClrTx/>
              <a:buFont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311699" y="445025"/>
            <a:ext cx="8520602" cy="572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311699" y="1152475"/>
            <a:ext cx="8520602" cy="341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8684345" y="4700819"/>
            <a:ext cx="336813" cy="318396"/>
          </a:xfrm>
          <a:prstGeom prst="rect">
            <a:avLst/>
          </a:prstGeom>
          <a:ln w="12700">
            <a:miter lim="400000"/>
          </a:ln>
        </p:spPr>
        <p:txBody>
          <a:bodyPr wrap="none" lIns="91424" tIns="91424" rIns="91424" bIns="91424" anchor="ctr">
            <a:normAutofit fontScale="100000" lnSpcReduction="0"/>
          </a:bodyPr>
          <a:lstStyle>
            <a:lvl1pPr algn="r">
              <a:defRPr sz="1000">
                <a:solidFill>
                  <a:schemeClr val="accent2">
                    <a:lumOff val="21764"/>
                  </a:schemeClr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xmlns:p14="http://schemas.microsoft.com/office/powerpoint/2010/main" spd="med" advClick="1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titleStyle>
    <p:bodyStyle>
      <a:lvl1pPr marL="457200" marR="0" indent="-342900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●"/>
        <a:tabLst/>
        <a:defRPr b="0" baseline="0" cap="none" i="0" spc="0" strike="noStrike" sz="18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1pPr>
      <a:lvl2pPr marL="10051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○"/>
        <a:tabLst/>
        <a:defRPr b="0" baseline="0" cap="none" i="0" spc="0" strike="noStrike" sz="18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2pPr>
      <a:lvl3pPr marL="14623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■"/>
        <a:tabLst/>
        <a:defRPr b="0" baseline="0" cap="none" i="0" spc="0" strike="noStrike" sz="18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3pPr>
      <a:lvl4pPr marL="19195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●"/>
        <a:tabLst/>
        <a:defRPr b="0" baseline="0" cap="none" i="0" spc="0" strike="noStrike" sz="18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4pPr>
      <a:lvl5pPr marL="23767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○"/>
        <a:tabLst/>
        <a:defRPr b="0" baseline="0" cap="none" i="0" spc="0" strike="noStrike" sz="18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5pPr>
      <a:lvl6pPr marL="28339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■"/>
        <a:tabLst/>
        <a:defRPr b="0" baseline="0" cap="none" i="0" spc="0" strike="noStrike" sz="18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6pPr>
      <a:lvl7pPr marL="32911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●"/>
        <a:tabLst/>
        <a:defRPr b="0" baseline="0" cap="none" i="0" spc="0" strike="noStrike" sz="18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7pPr>
      <a:lvl8pPr marL="37483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○"/>
        <a:tabLst/>
        <a:defRPr b="0" baseline="0" cap="none" i="0" spc="0" strike="noStrike" sz="18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8pPr>
      <a:lvl9pPr marL="42055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■"/>
        <a:tabLst/>
        <a:defRPr b="0" baseline="0" cap="none" i="0" spc="0" strike="noStrike" sz="18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72;p15" descr="Google Shape;72;p1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3981" cy="5143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10" name="Google Shape;73;p15" descr="Google Shape;73;p15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794810" y="4735324"/>
            <a:ext cx="1272991" cy="408182"/>
          </a:xfrm>
          <a:prstGeom prst="rect">
            <a:avLst/>
          </a:prstGeom>
          <a:ln w="12700">
            <a:miter lim="400000"/>
          </a:ln>
        </p:spPr>
      </p:pic>
      <p:sp>
        <p:nvSpPr>
          <p:cNvPr id="111" name="Google Shape;74;p15"/>
          <p:cNvSpPr txBox="1"/>
          <p:nvPr/>
        </p:nvSpPr>
        <p:spPr>
          <a:xfrm>
            <a:off x="5396974" y="205800"/>
            <a:ext cx="3594601" cy="4511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>
            <a:lvl1pPr algn="r">
              <a:defRPr sz="22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1pPr>
          </a:lstStyle>
          <a:p>
            <a:pPr/>
            <a:r>
              <a:t>BE CAREFUL</a:t>
            </a:r>
          </a:p>
        </p:txBody>
      </p:sp>
      <p:sp>
        <p:nvSpPr>
          <p:cNvPr id="112" name="Google Shape;75;p15"/>
          <p:cNvSpPr txBox="1"/>
          <p:nvPr/>
        </p:nvSpPr>
        <p:spPr>
          <a:xfrm>
            <a:off x="5786075" y="679499"/>
            <a:ext cx="3205501" cy="1276652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/>
          <a:p>
            <a:pPr algn="r">
              <a:defRPr sz="15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of the 2 types of phish that specifically target your phone: </a:t>
            </a:r>
            <a:r>
              <a:rPr>
                <a:solidFill>
                  <a:srgbClr val="2EF2DF"/>
                </a:solidFill>
              </a:rPr>
              <a:t>SMISHING </a:t>
            </a:r>
            <a:r>
              <a:t>and</a:t>
            </a:r>
            <a:r>
              <a:rPr>
                <a:solidFill>
                  <a:srgbClr val="2EF2DF"/>
                </a:solidFill>
              </a:rPr>
              <a:t> VISHING </a:t>
            </a:r>
            <a:endParaRPr>
              <a:solidFill>
                <a:srgbClr val="2EF2DF"/>
              </a:solidFill>
            </a:endParaRPr>
          </a:p>
          <a:p>
            <a:pPr algn="r"/>
            <a:endParaRPr sz="1500">
              <a:solidFill>
                <a:srgbClr val="2EF2DF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</p:txBody>
      </p:sp>
      <p:sp>
        <p:nvSpPr>
          <p:cNvPr id="113" name="Google Shape;76;p15"/>
          <p:cNvSpPr txBox="1"/>
          <p:nvPr/>
        </p:nvSpPr>
        <p:spPr>
          <a:xfrm>
            <a:off x="6505625" y="1505449"/>
            <a:ext cx="2486101" cy="19624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/>
          <a:p>
            <a:pPr algn="r">
              <a:defRPr sz="15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The </a:t>
            </a:r>
            <a:r>
              <a:rPr>
                <a:solidFill>
                  <a:srgbClr val="EA9999"/>
                </a:solidFill>
              </a:rPr>
              <a:t>BIGGEST RED FLAG</a:t>
            </a:r>
            <a:r>
              <a:t> for these is that they often come with a sense of urgency. When in doubt, trust your gut!</a:t>
            </a:r>
          </a:p>
          <a:p>
            <a:pPr algn="r"/>
            <a:endParaRPr sz="1500">
              <a:solidFill>
                <a:srgbClr val="FFFFFF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  <a:p>
            <a:pPr algn="r"/>
            <a:endParaRPr sz="1500">
              <a:solidFill>
                <a:srgbClr val="2EF2DF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</p:txBody>
      </p:sp>
      <p:pic>
        <p:nvPicPr>
          <p:cNvPr id="114" name="Google Shape;77;p15" descr="Google Shape;77;p15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0" y="1307575"/>
            <a:ext cx="2641350" cy="383592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