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311708" y="744574"/>
            <a:ext cx="8520601" cy="2052601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311699" y="2834125"/>
            <a:ext cx="8520602" cy="7926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11699" y="1106125"/>
            <a:ext cx="8520602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11699" y="3152225"/>
            <a:ext cx="8520602" cy="1300800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11699" y="2150849"/>
            <a:ext cx="8520602" cy="841801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11699" y="1152475"/>
            <a:ext cx="3999902" cy="34164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4832399" y="1152475"/>
            <a:ext cx="3999902" cy="3416400"/>
          </a:xfrm>
          <a:prstGeom prst="rect">
            <a:avLst/>
          </a:prstGeom>
        </p:spPr>
        <p:txBody>
          <a:bodyPr/>
          <a:lstStyle/>
          <a:p>
            <a:pPr indent="-317500">
              <a:buSzPts val="1400"/>
              <a:defRPr sz="1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11699" y="555600"/>
            <a:ext cx="2808001" cy="7557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11699" y="1389599"/>
            <a:ext cx="2808001" cy="3179401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90250" y="450149"/>
            <a:ext cx="6367801" cy="4090801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4572000" y="-125"/>
            <a:ext cx="4572000" cy="51435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65500" y="1233175"/>
            <a:ext cx="4045200" cy="1482301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</p:spPr>
        <p:txBody>
          <a:bodyPr anchor="ctr"/>
          <a:lstStyle/>
          <a:p>
            <a:pPr/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11699" y="4230575"/>
            <a:ext cx="5998802" cy="605101"/>
          </a:xfrm>
          <a:prstGeom prst="rect">
            <a:avLst/>
          </a:prstGeom>
        </p:spPr>
        <p:txBody>
          <a:bodyPr anchor="ctr"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</a:lvl1pPr>
            <a:lvl2pPr>
              <a:lnSpc>
                <a:spcPct val="100000"/>
              </a:lnSpc>
              <a:buClrTx/>
              <a:buFontTx/>
            </a:lvl2pPr>
            <a:lvl3pPr>
              <a:lnSpc>
                <a:spcPct val="100000"/>
              </a:lnSpc>
              <a:buClrTx/>
              <a:buFontTx/>
            </a:lvl3pPr>
            <a:lvl4pPr>
              <a:lnSpc>
                <a:spcPct val="100000"/>
              </a:lnSpc>
              <a:buClrTx/>
              <a:buFontTx/>
            </a:lvl4pPr>
            <a:lvl5pPr>
              <a:lnSpc>
                <a:spcPct val="100000"/>
              </a:lnSpc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684345" y="4700819"/>
            <a:ext cx="336813" cy="318396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normAutofit fontScale="100000" lnSpcReduction="0"/>
          </a:bodyPr>
          <a:lstStyle>
            <a:lvl1pPr algn="r">
              <a:defRPr sz="10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63;p14" descr="Google Shape;63;p1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3981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64;p14" descr="Google Shape;64;p1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94784" y="4735324"/>
            <a:ext cx="1272991" cy="408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Google Shape;65;p14" descr="Google Shape;65;p1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1096650"/>
            <a:ext cx="2899675" cy="4046853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66;p14"/>
          <p:cNvSpPr txBox="1"/>
          <p:nvPr/>
        </p:nvSpPr>
        <p:spPr>
          <a:xfrm>
            <a:off x="5777803" y="228600"/>
            <a:ext cx="3137701" cy="451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21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BEST PRACTICES</a:t>
            </a:r>
          </a:p>
        </p:txBody>
      </p:sp>
      <p:sp>
        <p:nvSpPr>
          <p:cNvPr id="113" name="Google Shape;67;p14"/>
          <p:cNvSpPr txBox="1"/>
          <p:nvPr/>
        </p:nvSpPr>
        <p:spPr>
          <a:xfrm>
            <a:off x="5619899" y="625200"/>
            <a:ext cx="3295202" cy="8575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6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Don’t click on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SUSPICIOUS LINKS</a:t>
            </a:r>
            <a:r>
              <a:t> or download files from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UNKNOWN SOURCES</a:t>
            </a:r>
          </a:p>
        </p:txBody>
      </p:sp>
      <p:sp>
        <p:nvSpPr>
          <p:cNvPr id="114" name="Google Shape;68;p14"/>
          <p:cNvSpPr txBox="1"/>
          <p:nvPr/>
        </p:nvSpPr>
        <p:spPr>
          <a:xfrm>
            <a:off x="4859099" y="1434707"/>
            <a:ext cx="4056002" cy="3749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6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Keep your device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UP TO DATE</a:t>
            </a:r>
          </a:p>
        </p:txBody>
      </p:sp>
      <p:sp>
        <p:nvSpPr>
          <p:cNvPr id="115" name="Google Shape;69;p14"/>
          <p:cNvSpPr txBox="1"/>
          <p:nvPr/>
        </p:nvSpPr>
        <p:spPr>
          <a:xfrm>
            <a:off x="5706024" y="1764275"/>
            <a:ext cx="3209102" cy="8575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6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Run a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DIAGNOSTIC SCAN</a:t>
            </a:r>
            <a:r>
              <a:t> on your computer at least once a week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