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9144000" cy="5143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311708" y="744574"/>
            <a:ext cx="8520601" cy="2052601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311699" y="2834125"/>
            <a:ext cx="8520602" cy="792601"/>
          </a:xfrm>
          <a:prstGeom prst="rect">
            <a:avLst/>
          </a:prstGeom>
        </p:spPr>
        <p:txBody>
          <a:bodyPr/>
          <a:lstStyle>
            <a:lvl1pPr marL="342900" indent="-2286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342900" indent="2540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342900" indent="7112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342900" indent="11684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342900" indent="16256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311699" y="1106125"/>
            <a:ext cx="8520602" cy="1963500"/>
          </a:xfrm>
          <a:prstGeom prst="rect">
            <a:avLst/>
          </a:prstGeom>
        </p:spPr>
        <p:txBody>
          <a:bodyPr anchor="b"/>
          <a:lstStyle>
            <a:lvl1pPr algn="ctr">
              <a:defRPr sz="120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311699" y="3152225"/>
            <a:ext cx="8520602" cy="1300800"/>
          </a:xfrm>
          <a:prstGeom prst="rect">
            <a:avLst/>
          </a:prstGeom>
        </p:spPr>
        <p:txBody>
          <a:bodyPr/>
          <a:lstStyle>
            <a:lvl1pPr algn="ctr"/>
            <a:lvl2pPr algn="ctr"/>
            <a:lvl3pPr algn="ctr"/>
            <a:lvl4pPr algn="ctr"/>
            <a:lvl5pPr algn="ctr"/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311699" y="2150849"/>
            <a:ext cx="8520602" cy="841801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311699" y="1152475"/>
            <a:ext cx="3999902" cy="3416400"/>
          </a:xfrm>
          <a:prstGeom prst="rect">
            <a:avLst/>
          </a:prstGeom>
        </p:spPr>
        <p:txBody>
          <a:bodyPr/>
          <a:lstStyle>
            <a:lvl1pPr indent="-317500">
              <a:buSzPts val="1400"/>
              <a:defRPr sz="1400"/>
            </a:lvl1pPr>
            <a:lvl2pPr marL="965200" indent="-355600">
              <a:buSzPts val="1400"/>
              <a:defRPr sz="1400"/>
            </a:lvl2pPr>
            <a:lvl3pPr marL="1422400" indent="-355600">
              <a:buSzPts val="1400"/>
              <a:defRPr sz="1400"/>
            </a:lvl3pPr>
            <a:lvl4pPr marL="1879600" indent="-355600">
              <a:buSzPts val="1400"/>
              <a:defRPr sz="1400"/>
            </a:lvl4pPr>
            <a:lvl5pPr marL="2336800" indent="-355600">
              <a:buSzPts val="1400"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5"/>
          <p:cNvSpPr txBox="1"/>
          <p:nvPr>
            <p:ph type="body" sz="half" idx="21"/>
          </p:nvPr>
        </p:nvSpPr>
        <p:spPr>
          <a:xfrm>
            <a:off x="4832399" y="1152475"/>
            <a:ext cx="3999902" cy="3416400"/>
          </a:xfrm>
          <a:prstGeom prst="rect">
            <a:avLst/>
          </a:prstGeom>
        </p:spPr>
        <p:txBody>
          <a:bodyPr/>
          <a:lstStyle/>
          <a:p>
            <a:pPr indent="-317500">
              <a:buSzPts val="1400"/>
              <a:defRPr sz="14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311699" y="555600"/>
            <a:ext cx="2808001" cy="7557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311699" y="1389599"/>
            <a:ext cx="2808001" cy="3179401"/>
          </a:xfrm>
          <a:prstGeom prst="rect">
            <a:avLst/>
          </a:prstGeom>
        </p:spPr>
        <p:txBody>
          <a:bodyPr/>
          <a:lstStyle>
            <a:lvl1pPr indent="-304800">
              <a:buSzPts val="1200"/>
              <a:defRPr sz="1200"/>
            </a:lvl1pPr>
            <a:lvl2pPr marL="914400" indent="-304800">
              <a:buSzPts val="1200"/>
              <a:defRPr sz="1200"/>
            </a:lvl2pPr>
            <a:lvl3pPr marL="1371600" indent="-304800">
              <a:buSzPts val="1200"/>
              <a:defRPr sz="1200"/>
            </a:lvl3pPr>
            <a:lvl4pPr marL="1828800" indent="-304800">
              <a:buSzPts val="1200"/>
              <a:defRPr sz="1200"/>
            </a:lvl4pPr>
            <a:lvl5pPr marL="2286000" indent="-304800">
              <a:buSzPts val="1200"/>
              <a:defRPr sz="1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490250" y="450149"/>
            <a:ext cx="6367801" cy="4090801"/>
          </a:xfrm>
          <a:prstGeom prst="rect">
            <a:avLst/>
          </a:prstGeom>
        </p:spPr>
        <p:txBody>
          <a:bodyPr anchor="ctr"/>
          <a:lstStyle>
            <a:lvl1pPr>
              <a:defRPr sz="48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9"/>
          <p:cNvSpPr/>
          <p:nvPr/>
        </p:nvSpPr>
        <p:spPr>
          <a:xfrm>
            <a:off x="4572000" y="-125"/>
            <a:ext cx="4572000" cy="51435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265500" y="1233175"/>
            <a:ext cx="4045200" cy="1482301"/>
          </a:xfrm>
          <a:prstGeom prst="rect">
            <a:avLst/>
          </a:prstGeom>
        </p:spPr>
        <p:txBody>
          <a:bodyPr anchor="b"/>
          <a:lstStyle>
            <a:lvl1pPr algn="ctr">
              <a:defRPr sz="42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265500" y="2803075"/>
            <a:ext cx="4045200" cy="1235101"/>
          </a:xfrm>
          <a:prstGeom prst="rect">
            <a:avLst/>
          </a:prstGeom>
        </p:spPr>
        <p:txBody>
          <a:bodyPr/>
          <a:lstStyle>
            <a:lvl1pPr marL="342900" indent="-228600" algn="ctr">
              <a:lnSpc>
                <a:spcPct val="100000"/>
              </a:lnSpc>
              <a:buClrTx/>
              <a:buSzTx/>
              <a:buFontTx/>
              <a:buNone/>
              <a:defRPr sz="2100"/>
            </a:lvl1pPr>
            <a:lvl2pPr marL="342900" indent="254000" algn="ctr">
              <a:lnSpc>
                <a:spcPct val="100000"/>
              </a:lnSpc>
              <a:buClrTx/>
              <a:buSzTx/>
              <a:buFontTx/>
              <a:buNone/>
              <a:defRPr sz="2100"/>
            </a:lvl2pPr>
            <a:lvl3pPr marL="342900" indent="711200" algn="ctr">
              <a:lnSpc>
                <a:spcPct val="100000"/>
              </a:lnSpc>
              <a:buClrTx/>
              <a:buSzTx/>
              <a:buFontTx/>
              <a:buNone/>
              <a:defRPr sz="2100"/>
            </a:lvl3pPr>
            <a:lvl4pPr marL="342900" indent="1168400" algn="ctr">
              <a:lnSpc>
                <a:spcPct val="100000"/>
              </a:lnSpc>
              <a:buClrTx/>
              <a:buSzTx/>
              <a:buFontTx/>
              <a:buNone/>
              <a:defRPr sz="2100"/>
            </a:lvl4pPr>
            <a:lvl5pPr marL="342900" indent="1625600" algn="ctr">
              <a:lnSpc>
                <a:spcPct val="100000"/>
              </a:lnSpc>
              <a:buClrTx/>
              <a:buSzTx/>
              <a:buFontTx/>
              <a:buNone/>
              <a:defRPr sz="2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9"/>
          <p:cNvSpPr txBox="1"/>
          <p:nvPr>
            <p:ph type="body" sz="half" idx="21"/>
          </p:nvPr>
        </p:nvSpPr>
        <p:spPr>
          <a:xfrm>
            <a:off x="4939500" y="724074"/>
            <a:ext cx="3837000" cy="3695102"/>
          </a:xfrm>
          <a:prstGeom prst="rect">
            <a:avLst/>
          </a:prstGeom>
        </p:spPr>
        <p:txBody>
          <a:bodyPr anchor="ctr"/>
          <a:lstStyle/>
          <a:p>
            <a:pPr/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311699" y="4230575"/>
            <a:ext cx="5998802" cy="605101"/>
          </a:xfrm>
          <a:prstGeom prst="rect">
            <a:avLst/>
          </a:prstGeom>
        </p:spPr>
        <p:txBody>
          <a:bodyPr anchor="ctr"/>
          <a:lstStyle>
            <a:lvl1pPr marL="228600" indent="0">
              <a:lnSpc>
                <a:spcPct val="100000"/>
              </a:lnSpc>
              <a:buClrTx/>
              <a:buSzTx/>
              <a:buFontTx/>
              <a:buNone/>
            </a:lvl1pPr>
            <a:lvl2pPr>
              <a:lnSpc>
                <a:spcPct val="100000"/>
              </a:lnSpc>
              <a:buClrTx/>
              <a:buFontTx/>
            </a:lvl2pPr>
            <a:lvl3pPr>
              <a:lnSpc>
                <a:spcPct val="100000"/>
              </a:lnSpc>
              <a:buClrTx/>
              <a:buFontTx/>
            </a:lvl3pPr>
            <a:lvl4pPr>
              <a:lnSpc>
                <a:spcPct val="100000"/>
              </a:lnSpc>
              <a:buClrTx/>
              <a:buFontTx/>
            </a:lvl4pPr>
            <a:lvl5pPr>
              <a:lnSpc>
                <a:spcPct val="100000"/>
              </a:lnSpc>
              <a:buClrTx/>
              <a:buFont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311699" y="445025"/>
            <a:ext cx="8520602" cy="57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8684345" y="4700819"/>
            <a:ext cx="336813" cy="318396"/>
          </a:xfrm>
          <a:prstGeom prst="rect">
            <a:avLst/>
          </a:prstGeom>
          <a:ln w="12700">
            <a:miter lim="400000"/>
          </a:ln>
        </p:spPr>
        <p:txBody>
          <a:bodyPr wrap="none" lIns="91424" tIns="91424" rIns="91424" bIns="91424" anchor="ctr">
            <a:normAutofit fontScale="100000" lnSpcReduction="0"/>
          </a:bodyPr>
          <a:lstStyle>
            <a:lvl1pPr algn="r">
              <a:defRPr sz="10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457200" marR="0" indent="-342900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1pPr>
      <a:lvl2pPr marL="1005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2pPr>
      <a:lvl3pPr marL="1462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3pPr>
      <a:lvl4pPr marL="1919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4pPr>
      <a:lvl5pPr marL="23767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5pPr>
      <a:lvl6pPr marL="28339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6pPr>
      <a:lvl7pPr marL="3291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7pPr>
      <a:lvl8pPr marL="3748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8pPr>
      <a:lvl9pPr marL="4205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63;p14" descr="Google Shape;63;p1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3981" cy="5143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Google Shape;64;p14" descr="Google Shape;64;p1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794810" y="4735324"/>
            <a:ext cx="1272991" cy="40818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Google Shape;65;p14" descr="Google Shape;65;p1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1306818"/>
            <a:ext cx="4571999" cy="3836682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Google Shape;66;p14"/>
          <p:cNvSpPr txBox="1"/>
          <p:nvPr/>
        </p:nvSpPr>
        <p:spPr>
          <a:xfrm>
            <a:off x="5899000" y="315624"/>
            <a:ext cx="3123001" cy="451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r">
              <a:lnSpc>
                <a:spcPct val="80000"/>
              </a:lnSpc>
              <a:defRPr sz="21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ONE-TIME PASSCODES</a:t>
            </a:r>
          </a:p>
        </p:txBody>
      </p:sp>
      <p:sp>
        <p:nvSpPr>
          <p:cNvPr id="113" name="Google Shape;67;p14"/>
          <p:cNvSpPr txBox="1"/>
          <p:nvPr/>
        </p:nvSpPr>
        <p:spPr>
          <a:xfrm>
            <a:off x="6056050" y="709225"/>
            <a:ext cx="2899801" cy="15814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6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are one of the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MOST COMMON</a:t>
            </a:r>
            <a:r>
              <a:t> forms of MFA. The user receives a code through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EMAIL</a:t>
            </a:r>
            <a:r>
              <a:t>,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TEXT</a:t>
            </a:r>
            <a:r>
              <a:t>, or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MOBILE APP</a:t>
            </a:r>
            <a:r>
              <a:t> they can use for authentication.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