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311708" y="744574"/>
            <a:ext cx="8520601" cy="2052601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311699" y="2834125"/>
            <a:ext cx="8520602" cy="7926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311699" y="1106125"/>
            <a:ext cx="8520602" cy="1963500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311699" y="3152225"/>
            <a:ext cx="8520602" cy="1300800"/>
          </a:xfrm>
          <a:prstGeom prst="rect">
            <a:avLst/>
          </a:prstGeom>
        </p:spPr>
        <p:txBody>
          <a:bodyPr/>
          <a:lstStyle>
            <a:lvl1pPr algn="ctr"/>
            <a:lvl2pPr algn="ctr"/>
            <a:lvl3pPr algn="ctr"/>
            <a:lvl4pPr algn="ctr"/>
            <a:lvl5pPr algn="ctr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311699" y="2150849"/>
            <a:ext cx="8520602" cy="841801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311699" y="1152475"/>
            <a:ext cx="3999902" cy="3416400"/>
          </a:xfrm>
          <a:prstGeom prst="rect">
            <a:avLst/>
          </a:prstGeom>
        </p:spPr>
        <p:txBody>
          <a:bodyPr/>
          <a:lstStyle>
            <a:lvl1pPr indent="-317500">
              <a:buSzPts val="1400"/>
              <a:defRPr sz="1400"/>
            </a:lvl1pPr>
            <a:lvl2pPr marL="965200" indent="-355600">
              <a:buSzPts val="1400"/>
              <a:defRPr sz="1400"/>
            </a:lvl2pPr>
            <a:lvl3pPr marL="1422400" indent="-355600">
              <a:buSzPts val="1400"/>
              <a:defRPr sz="1400"/>
            </a:lvl3pPr>
            <a:lvl4pPr marL="1879600" indent="-355600">
              <a:buSzPts val="1400"/>
              <a:defRPr sz="1400"/>
            </a:lvl4pPr>
            <a:lvl5pPr marL="2336800" indent="-355600">
              <a:buSzPts val="1400"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5"/>
          <p:cNvSpPr txBox="1"/>
          <p:nvPr>
            <p:ph type="body" sz="half" idx="21"/>
          </p:nvPr>
        </p:nvSpPr>
        <p:spPr>
          <a:xfrm>
            <a:off x="4832399" y="1152475"/>
            <a:ext cx="3999902" cy="3416400"/>
          </a:xfrm>
          <a:prstGeom prst="rect">
            <a:avLst/>
          </a:prstGeom>
        </p:spPr>
        <p:txBody>
          <a:bodyPr/>
          <a:lstStyle/>
          <a:p>
            <a:pPr indent="-317500">
              <a:buSzPts val="1400"/>
              <a:defRPr sz="14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311699" y="555600"/>
            <a:ext cx="2808001" cy="7557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311699" y="1389599"/>
            <a:ext cx="2808001" cy="3179401"/>
          </a:xfrm>
          <a:prstGeom prst="rect">
            <a:avLst/>
          </a:prstGeom>
        </p:spPr>
        <p:txBody>
          <a:bodyPr/>
          <a:lstStyle>
            <a:lvl1pPr indent="-304800">
              <a:buSzPts val="1200"/>
              <a:defRPr sz="1200"/>
            </a:lvl1pPr>
            <a:lvl2pPr marL="914400" indent="-304800">
              <a:buSzPts val="1200"/>
              <a:defRPr sz="1200"/>
            </a:lvl2pPr>
            <a:lvl3pPr marL="1371600" indent="-304800">
              <a:buSzPts val="1200"/>
              <a:defRPr sz="1200"/>
            </a:lvl3pPr>
            <a:lvl4pPr marL="1828800" indent="-304800">
              <a:buSzPts val="1200"/>
              <a:defRPr sz="1200"/>
            </a:lvl4pPr>
            <a:lvl5pPr marL="2286000" indent="-304800">
              <a:buSzPts val="1200"/>
              <a:defRPr sz="1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490250" y="450149"/>
            <a:ext cx="6367801" cy="4090801"/>
          </a:xfrm>
          <a:prstGeom prst="rect">
            <a:avLst/>
          </a:prstGeom>
        </p:spPr>
        <p:txBody>
          <a:bodyPr anchor="ctr"/>
          <a:lstStyle>
            <a:lvl1pPr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4572000" y="-125"/>
            <a:ext cx="4572000" cy="51435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65500" y="1233175"/>
            <a:ext cx="4045200" cy="1482301"/>
          </a:xfrm>
          <a:prstGeom prst="rect">
            <a:avLst/>
          </a:prstGeom>
        </p:spPr>
        <p:txBody>
          <a:bodyPr anchor="b"/>
          <a:lstStyle>
            <a:lvl1pPr algn="ctr">
              <a:defRPr sz="42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65500" y="2803075"/>
            <a:ext cx="4045200" cy="12351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1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1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1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1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9"/>
          <p:cNvSpPr txBox="1"/>
          <p:nvPr>
            <p:ph type="body" sz="half" idx="21"/>
          </p:nvPr>
        </p:nvSpPr>
        <p:spPr>
          <a:xfrm>
            <a:off x="4939500" y="724074"/>
            <a:ext cx="3837000" cy="3695102"/>
          </a:xfrm>
          <a:prstGeom prst="rect">
            <a:avLst/>
          </a:prstGeom>
        </p:spPr>
        <p:txBody>
          <a:bodyPr anchor="ctr"/>
          <a:lstStyle/>
          <a:p>
            <a:pPr/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311699" y="4230575"/>
            <a:ext cx="5998802" cy="605101"/>
          </a:xfrm>
          <a:prstGeom prst="rect">
            <a:avLst/>
          </a:prstGeom>
        </p:spPr>
        <p:txBody>
          <a:bodyPr anchor="ctr"/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</a:lvl1pPr>
            <a:lvl2pPr>
              <a:lnSpc>
                <a:spcPct val="100000"/>
              </a:lnSpc>
              <a:buClrTx/>
              <a:buFontTx/>
            </a:lvl2pPr>
            <a:lvl3pPr>
              <a:lnSpc>
                <a:spcPct val="100000"/>
              </a:lnSpc>
              <a:buClrTx/>
              <a:buFontTx/>
            </a:lvl3pPr>
            <a:lvl4pPr>
              <a:lnSpc>
                <a:spcPct val="100000"/>
              </a:lnSpc>
              <a:buClrTx/>
              <a:buFontTx/>
            </a:lvl4pPr>
            <a:lvl5pPr>
              <a:lnSpc>
                <a:spcPct val="100000"/>
              </a:lnSpc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11699" y="445025"/>
            <a:ext cx="8520602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684345" y="4700819"/>
            <a:ext cx="336813" cy="318396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normAutofit fontScale="100000" lnSpcReduction="0"/>
          </a:bodyPr>
          <a:lstStyle>
            <a:lvl1pPr algn="r">
              <a:defRPr sz="10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57200" marR="0" indent="-3429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1pPr>
      <a:lvl2pPr marL="1005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2pPr>
      <a:lvl3pPr marL="1462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3pPr>
      <a:lvl4pPr marL="1919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4pPr>
      <a:lvl5pPr marL="23767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5pPr>
      <a:lvl6pPr marL="28339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6pPr>
      <a:lvl7pPr marL="3291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7pPr>
      <a:lvl8pPr marL="3748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8pPr>
      <a:lvl9pPr marL="4205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1;p18" descr="Google Shape;101;p1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102;p18" descr="Google Shape;102;p1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7250" y="72074"/>
            <a:ext cx="6283200" cy="5071426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Google Shape;103;p18"/>
          <p:cNvSpPr txBox="1"/>
          <p:nvPr/>
        </p:nvSpPr>
        <p:spPr>
          <a:xfrm>
            <a:off x="5142424" y="262574"/>
            <a:ext cx="3657601" cy="6035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defRPr sz="2700">
                <a:solidFill>
                  <a:srgbClr val="31B6EB"/>
                </a:solidFill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lvl1pPr>
          </a:lstStyle>
          <a:p>
            <a:pPr/>
            <a:r>
              <a:t>PROTECTING YOUR IDENTITY</a:t>
            </a:r>
          </a:p>
        </p:txBody>
      </p:sp>
      <p:sp>
        <p:nvSpPr>
          <p:cNvPr id="112" name="Google Shape;104;p18"/>
          <p:cNvSpPr txBox="1"/>
          <p:nvPr/>
        </p:nvSpPr>
        <p:spPr>
          <a:xfrm>
            <a:off x="5789824" y="788990"/>
            <a:ext cx="2972101" cy="6416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500">
                <a:solidFill>
                  <a:srgbClr val="31B6EB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DOUBLE-CHECK </a:t>
            </a:r>
            <a:r>
              <a:rPr>
                <a:solidFill>
                  <a:srgbClr val="FFFFFF"/>
                </a:solidFill>
              </a:rPr>
              <a:t>your privacy settings to limit what data is collected</a:t>
            </a:r>
          </a:p>
        </p:txBody>
      </p:sp>
      <p:sp>
        <p:nvSpPr>
          <p:cNvPr id="113" name="Google Shape;105;p18"/>
          <p:cNvSpPr txBox="1"/>
          <p:nvPr/>
        </p:nvSpPr>
        <p:spPr>
          <a:xfrm>
            <a:off x="5403756" y="1333325"/>
            <a:ext cx="3358169" cy="387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lnSpc>
                <a:spcPct val="150000"/>
              </a:lnSpc>
              <a:defRPr sz="1500">
                <a:solidFill>
                  <a:srgbClr val="31B6EB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BE CAREFUL</a:t>
            </a:r>
            <a:r>
              <a:rPr>
                <a:solidFill>
                  <a:srgbClr val="FFFFFF"/>
                </a:solidFill>
              </a:rPr>
              <a:t> about what you share online</a:t>
            </a:r>
          </a:p>
        </p:txBody>
      </p:sp>
      <p:sp>
        <p:nvSpPr>
          <p:cNvPr id="114" name="Google Shape;106;p18"/>
          <p:cNvSpPr txBox="1"/>
          <p:nvPr/>
        </p:nvSpPr>
        <p:spPr>
          <a:xfrm>
            <a:off x="5818625" y="1666862"/>
            <a:ext cx="2943301" cy="387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lnSpc>
                <a:spcPct val="150000"/>
              </a:lnSpc>
              <a:defRPr sz="15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       </a:t>
            </a:r>
            <a:r>
              <a:rPr>
                <a:solidFill>
                  <a:srgbClr val="31B6EB"/>
                </a:solidFill>
              </a:rPr>
              <a:t>CREATE </a:t>
            </a:r>
            <a:r>
              <a:t>strong &amp; unique passwords</a:t>
            </a:r>
          </a:p>
        </p:txBody>
      </p:sp>
      <p:sp>
        <p:nvSpPr>
          <p:cNvPr id="115" name="Google Shape;107;p18"/>
          <p:cNvSpPr txBox="1"/>
          <p:nvPr/>
        </p:nvSpPr>
        <p:spPr>
          <a:xfrm>
            <a:off x="5818625" y="2062846"/>
            <a:ext cx="2943301" cy="387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lnSpc>
                <a:spcPct val="150000"/>
              </a:lnSpc>
              <a:defRPr sz="15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          </a:t>
            </a:r>
            <a:r>
              <a:rPr>
                <a:solidFill>
                  <a:srgbClr val="31B6EB"/>
                </a:solidFill>
              </a:rPr>
              <a:t>AVOID </a:t>
            </a:r>
            <a:r>
              <a:t>suspicious links and websites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