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g287b286e383_0_0" descr="Google Shape;54;g287b286e383_0_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g287b286e383_0_0"/>
          <p:cNvSpPr/>
          <p:nvPr/>
        </p:nvSpPr>
        <p:spPr>
          <a:xfrm>
            <a:off x="5790122" y="8415631"/>
            <a:ext cx="1982400" cy="16599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pic>
        <p:nvPicPr>
          <p:cNvPr id="111" name="Google Shape;56;g287b286e383_0_0" descr="Google Shape;56;g287b286e383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24047" y="9636970"/>
            <a:ext cx="1428744" cy="458119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57;g287b286e383_0_0"/>
          <p:cNvSpPr txBox="1"/>
          <p:nvPr/>
        </p:nvSpPr>
        <p:spPr>
          <a:xfrm>
            <a:off x="224669" y="1259653"/>
            <a:ext cx="3502802" cy="2978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Updates aren't just for your computer. Look out for updates for:</a:t>
            </a: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IOT DEVICES</a:t>
            </a:r>
            <a:r>
              <a:rPr>
                <a:solidFill>
                  <a:srgbClr val="FFFFFF"/>
                </a:solidFill>
              </a:rPr>
              <a:t>, like virtual assistants and smart devices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MOBILE DEVICES</a:t>
            </a:r>
            <a:r>
              <a:rPr>
                <a:solidFill>
                  <a:srgbClr val="FFFFFF"/>
                </a:solidFill>
              </a:rPr>
              <a:t> like cellphones and tablets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COMPUTERS</a:t>
            </a:r>
            <a:r>
              <a:rPr>
                <a:solidFill>
                  <a:srgbClr val="FFFFFF"/>
                </a:solidFill>
              </a:rPr>
              <a:t>, both personal and work-related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APPS &amp; PROGRAMS</a:t>
            </a:r>
            <a:r>
              <a:rPr>
                <a:solidFill>
                  <a:srgbClr val="FFFFFF"/>
                </a:solidFill>
              </a:rPr>
              <a:t> that run on any device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Even </a:t>
            </a:r>
            <a:r>
              <a:rPr>
                <a:solidFill>
                  <a:srgbClr val="2EF2DF"/>
                </a:solidFill>
              </a:rPr>
              <a:t>INTERNET ROUTERS</a:t>
            </a:r>
            <a:r>
              <a:t> should be updated every so often </a:t>
            </a:r>
          </a:p>
        </p:txBody>
      </p:sp>
      <p:sp>
        <p:nvSpPr>
          <p:cNvPr id="113" name="Google Shape;58;g287b286e383_0_0"/>
          <p:cNvSpPr txBox="1"/>
          <p:nvPr/>
        </p:nvSpPr>
        <p:spPr>
          <a:xfrm>
            <a:off x="4504826" y="3829306"/>
            <a:ext cx="3089101" cy="3156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for remembering to update your devices: </a:t>
            </a: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 </a:t>
            </a:r>
            <a:r>
              <a:rPr>
                <a:solidFill>
                  <a:srgbClr val="2EF2DF"/>
                </a:solidFill>
              </a:rPr>
              <a:t>CALENDAR REMINDER</a:t>
            </a:r>
            <a:r>
              <a:t> for the end of the day after being prompted to update.</a:t>
            </a: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Make it a habit to </a:t>
            </a:r>
            <a:r>
              <a:rPr>
                <a:solidFill>
                  <a:srgbClr val="2EF2DF"/>
                </a:solidFill>
              </a:rPr>
              <a:t>CHECK FOR UPDATES</a:t>
            </a:r>
            <a:r>
              <a:t> every Friday at the end of the day.</a:t>
            </a: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AN ALARM</a:t>
            </a:r>
            <a:r>
              <a:rPr>
                <a:solidFill>
                  <a:srgbClr val="FFFFFF"/>
                </a:solidFill>
              </a:rPr>
              <a:t> for your lunch break so updates can install while you eat.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Attach a </a:t>
            </a:r>
            <a:r>
              <a:rPr>
                <a:solidFill>
                  <a:srgbClr val="2EF2DF"/>
                </a:solidFill>
              </a:rPr>
              <a:t>STICKY NOTE</a:t>
            </a:r>
            <a:r>
              <a:t> to your device that reminds you of the update.</a:t>
            </a:r>
          </a:p>
        </p:txBody>
      </p:sp>
      <p:sp>
        <p:nvSpPr>
          <p:cNvPr id="114" name="Google Shape;59;g287b286e383_0_0"/>
          <p:cNvSpPr txBox="1"/>
          <p:nvPr/>
        </p:nvSpPr>
        <p:spPr>
          <a:xfrm>
            <a:off x="216224" y="4678950"/>
            <a:ext cx="3030602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may be the </a:t>
            </a:r>
            <a:r>
              <a:rPr>
                <a:solidFill>
                  <a:srgbClr val="2EF2DF"/>
                </a:solidFill>
              </a:rPr>
              <a:t>MOST IMPORTANT</a:t>
            </a:r>
            <a:r>
              <a:t> reason to update your software and devices, but they’re not the only reason:</a:t>
            </a:r>
          </a:p>
        </p:txBody>
      </p:sp>
      <p:pic>
        <p:nvPicPr>
          <p:cNvPr id="115" name="Google Shape;60;g287b286e383_0_0" descr="Google Shape;60;g287b286e383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6988089"/>
            <a:ext cx="4412270" cy="3087442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61;g287b286e383_0_0"/>
          <p:cNvSpPr txBox="1"/>
          <p:nvPr/>
        </p:nvSpPr>
        <p:spPr>
          <a:xfrm>
            <a:off x="0" y="224118"/>
            <a:ext cx="7772400" cy="876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normAutofit fontScale="100000" lnSpcReduction="0"/>
          </a:bodyPr>
          <a:lstStyle>
            <a:lvl1pPr algn="ctr" defTabSz="621791">
              <a:lnSpc>
                <a:spcPct val="64000"/>
              </a:lnSpc>
              <a:defRPr sz="4964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UPDATES</a:t>
            </a:r>
          </a:p>
        </p:txBody>
      </p:sp>
      <p:sp>
        <p:nvSpPr>
          <p:cNvPr id="117" name="Google Shape;62;g287b286e383_0_0"/>
          <p:cNvSpPr txBox="1"/>
          <p:nvPr/>
        </p:nvSpPr>
        <p:spPr>
          <a:xfrm>
            <a:off x="28022" y="895787"/>
            <a:ext cx="34176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ARE YOU UP TO DATE?</a:t>
            </a:r>
          </a:p>
        </p:txBody>
      </p:sp>
      <p:pic>
        <p:nvPicPr>
          <p:cNvPr id="118" name="Google Shape;63;g287b286e383_0_0" descr="Google Shape;63;g287b286e383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63950" y="1138749"/>
            <a:ext cx="1982401" cy="3977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Google Shape;64;g287b286e383_0_0" descr="Google Shape;64;g287b286e383_0_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13249" y="1008676"/>
            <a:ext cx="2245335" cy="213904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Google Shape;65;g287b286e383_0_0"/>
          <p:cNvSpPr txBox="1"/>
          <p:nvPr/>
        </p:nvSpPr>
        <p:spPr>
          <a:xfrm>
            <a:off x="4161309" y="3169523"/>
            <a:ext cx="3417601" cy="768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HERE ARE SOME TRICKS</a:t>
            </a:r>
          </a:p>
        </p:txBody>
      </p:sp>
      <p:sp>
        <p:nvSpPr>
          <p:cNvPr id="121" name="Google Shape;66;g287b286e383_0_0"/>
          <p:cNvSpPr txBox="1"/>
          <p:nvPr/>
        </p:nvSpPr>
        <p:spPr>
          <a:xfrm>
            <a:off x="-524990" y="4321488"/>
            <a:ext cx="34176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SECURITY BOOSTS</a:t>
            </a:r>
          </a:p>
        </p:txBody>
      </p:sp>
      <p:sp>
        <p:nvSpPr>
          <p:cNvPr id="122" name="Google Shape;67;g287b286e383_0_0"/>
          <p:cNvSpPr txBox="1"/>
          <p:nvPr/>
        </p:nvSpPr>
        <p:spPr>
          <a:xfrm>
            <a:off x="216227" y="5346818"/>
            <a:ext cx="3262502" cy="2089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Updates can </a:t>
            </a:r>
            <a:r>
              <a:rPr>
                <a:solidFill>
                  <a:srgbClr val="2EF2DF"/>
                </a:solidFill>
              </a:rPr>
              <a:t>IMPROVE</a:t>
            </a:r>
            <a:r>
              <a:t> your user experience. Exciting new features, extended emoji libraries, and UI improvements</a:t>
            </a: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Software updates also help  programs </a:t>
            </a:r>
            <a:r>
              <a:rPr>
                <a:solidFill>
                  <a:srgbClr val="2EF2DF"/>
                </a:solidFill>
              </a:rPr>
              <a:t>STAY COMPATIBLE</a:t>
            </a:r>
            <a:r>
              <a:t> with your operating system by making adjustments to its processes.</a:t>
            </a: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