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7772400" cy="10058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8FB"/>
          </a:solidFill>
        </a:fill>
      </a:tcStyle>
    </a:wholeTbl>
    <a:band2H>
      <a:tcTxStyle b="def" i="def"/>
      <a:tcStyle>
        <a:tcBdr/>
        <a:fill>
          <a:solidFill>
            <a:srgbClr val="E8EDF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 b="def" i="def"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 b="def" i="def"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xx%"/>
          <p:cNvSpPr txBox="1"/>
          <p:nvPr>
            <p:ph type="title" hasCustomPrompt="1"/>
          </p:nvPr>
        </p:nvSpPr>
        <p:spPr>
          <a:xfrm>
            <a:off x="264944" y="2163089"/>
            <a:ext cx="7242601" cy="3839701"/>
          </a:xfrm>
          <a:prstGeom prst="rect">
            <a:avLst/>
          </a:prstGeom>
        </p:spPr>
        <p:txBody>
          <a:bodyPr/>
          <a:lstStyle>
            <a:lvl1pPr>
              <a:defRPr sz="15300"/>
            </a:lvl1pPr>
          </a:lstStyle>
          <a:p>
            <a:pPr/>
            <a:r>
              <a:t>xx%</a:t>
            </a:r>
          </a:p>
        </p:txBody>
      </p:sp>
      <p:sp>
        <p:nvSpPr>
          <p:cNvPr id="92" name="Body Level One…"/>
          <p:cNvSpPr txBox="1"/>
          <p:nvPr>
            <p:ph type="body" sz="half" idx="1"/>
          </p:nvPr>
        </p:nvSpPr>
        <p:spPr>
          <a:xfrm>
            <a:off x="264944" y="6164350"/>
            <a:ext cx="7242601" cy="2543701"/>
          </a:xfrm>
          <a:prstGeom prst="rect">
            <a:avLst/>
          </a:prstGeom>
        </p:spPr>
        <p:txBody>
          <a:bodyPr/>
          <a:lstStyle>
            <a:lvl1pPr marL="457200" indent="-374650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300"/>
              <a:buFont typeface="Arial"/>
              <a:buChar char="●"/>
              <a:defRPr sz="2300"/>
            </a:lvl1pPr>
            <a:lvl2pPr marL="1009650" indent="-438150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300"/>
              <a:buFont typeface="Arial"/>
              <a:buChar char="○"/>
              <a:defRPr sz="2300"/>
            </a:lvl2pPr>
            <a:lvl3pPr marL="1466850" indent="-438150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300"/>
              <a:buFont typeface="Arial"/>
              <a:buChar char="■"/>
              <a:defRPr sz="2300"/>
            </a:lvl3pPr>
            <a:lvl4pPr marL="1924050" indent="-438150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300"/>
              <a:buFont typeface="Arial"/>
              <a:buChar char="●"/>
              <a:defRPr sz="2300"/>
            </a:lvl4pPr>
            <a:lvl5pPr marL="2381250" indent="-438150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300"/>
              <a:buFont typeface="Arial"/>
              <a:buChar char="○"/>
              <a:defRPr sz="23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264944" y="4206106"/>
            <a:ext cx="7242601" cy="1646101"/>
          </a:xfrm>
          <a:prstGeom prst="rect">
            <a:avLst/>
          </a:prstGeom>
        </p:spPr>
        <p:txBody>
          <a:bodyPr anchor="ctr"/>
          <a:lstStyle>
            <a:lvl1pPr>
              <a:defRPr sz="46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/>
          <p:nvPr>
            <p:ph type="title"/>
          </p:nvPr>
        </p:nvSpPr>
        <p:spPr>
          <a:xfrm>
            <a:off x="264944" y="870271"/>
            <a:ext cx="7242601" cy="1119900"/>
          </a:xfrm>
          <a:prstGeom prst="rect">
            <a:avLst/>
          </a:prstGeom>
        </p:spPr>
        <p:txBody>
          <a:bodyPr anchor="t"/>
          <a:lstStyle>
            <a:lvl1pPr algn="l">
              <a:defRPr sz="3600"/>
            </a:lvl1pPr>
          </a:lstStyle>
          <a:p>
            <a:pPr/>
            <a:r>
              <a:t>Title Text</a:t>
            </a:r>
          </a:p>
        </p:txBody>
      </p:sp>
      <p:sp>
        <p:nvSpPr>
          <p:cNvPr id="29" name="Body Level One…"/>
          <p:cNvSpPr txBox="1"/>
          <p:nvPr>
            <p:ph type="body" idx="1"/>
          </p:nvPr>
        </p:nvSpPr>
        <p:spPr>
          <a:xfrm>
            <a:off x="264944" y="2253728"/>
            <a:ext cx="7242601" cy="6681001"/>
          </a:xfrm>
          <a:prstGeom prst="rect">
            <a:avLst/>
          </a:prstGeom>
        </p:spPr>
        <p:txBody>
          <a:bodyPr/>
          <a:lstStyle>
            <a:lvl1pPr marL="457200" indent="-3746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300"/>
              <a:buFont typeface="Arial"/>
              <a:buChar char="●"/>
              <a:defRPr sz="2300"/>
            </a:lvl1pPr>
            <a:lvl2pPr marL="1009650" indent="-4381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300"/>
              <a:buFont typeface="Arial"/>
              <a:buChar char="○"/>
              <a:defRPr sz="2300"/>
            </a:lvl2pPr>
            <a:lvl3pPr marL="1466850" indent="-4381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300"/>
              <a:buFont typeface="Arial"/>
              <a:buChar char="■"/>
              <a:defRPr sz="2300"/>
            </a:lvl3pPr>
            <a:lvl4pPr marL="1924050" indent="-4381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300"/>
              <a:buFont typeface="Arial"/>
              <a:buChar char="●"/>
              <a:defRPr sz="2300"/>
            </a:lvl4pPr>
            <a:lvl5pPr marL="2381250" indent="-4381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300"/>
              <a:buFont typeface="Arial"/>
              <a:buChar char="○"/>
              <a:defRPr sz="23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Text"/>
          <p:cNvSpPr txBox="1"/>
          <p:nvPr>
            <p:ph type="title"/>
          </p:nvPr>
        </p:nvSpPr>
        <p:spPr>
          <a:xfrm>
            <a:off x="264944" y="870271"/>
            <a:ext cx="7242601" cy="1119900"/>
          </a:xfrm>
          <a:prstGeom prst="rect">
            <a:avLst/>
          </a:prstGeom>
        </p:spPr>
        <p:txBody>
          <a:bodyPr anchor="t"/>
          <a:lstStyle>
            <a:lvl1pPr algn="l">
              <a:defRPr sz="3600"/>
            </a:lvl1pPr>
          </a:lstStyle>
          <a:p>
            <a:pPr/>
            <a:r>
              <a:t>Title Text</a:t>
            </a:r>
          </a:p>
        </p:txBody>
      </p:sp>
      <p:sp>
        <p:nvSpPr>
          <p:cNvPr id="38" name="Body Level One…"/>
          <p:cNvSpPr txBox="1"/>
          <p:nvPr>
            <p:ph type="body" sz="half" idx="1"/>
          </p:nvPr>
        </p:nvSpPr>
        <p:spPr>
          <a:xfrm>
            <a:off x="264944" y="2253728"/>
            <a:ext cx="3399901" cy="6681001"/>
          </a:xfrm>
          <a:prstGeom prst="rect">
            <a:avLst/>
          </a:prstGeom>
        </p:spPr>
        <p:txBody>
          <a:bodyPr/>
          <a:lstStyle>
            <a:lvl1pPr marL="457200" indent="-34290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●"/>
              <a:defRPr sz="1800"/>
            </a:lvl1pPr>
            <a:lvl2pPr marL="979169" indent="-388619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○"/>
              <a:defRPr sz="1800"/>
            </a:lvl2pPr>
            <a:lvl3pPr marL="1436369" indent="-388619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■"/>
              <a:defRPr sz="1800"/>
            </a:lvl3pPr>
            <a:lvl4pPr marL="1893570" indent="-38862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●"/>
              <a:defRPr sz="1800"/>
            </a:lvl4pPr>
            <a:lvl5pPr marL="2350770" indent="-38862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○"/>
              <a:defRPr sz="1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Google Shape;23;p6"/>
          <p:cNvSpPr txBox="1"/>
          <p:nvPr>
            <p:ph type="body" sz="half" idx="21"/>
          </p:nvPr>
        </p:nvSpPr>
        <p:spPr>
          <a:xfrm>
            <a:off x="4107539" y="2253728"/>
            <a:ext cx="3399901" cy="6681001"/>
          </a:xfrm>
          <a:prstGeom prst="rect">
            <a:avLst/>
          </a:prstGeom>
        </p:spPr>
        <p:txBody>
          <a:bodyPr/>
          <a:lstStyle/>
          <a:p>
            <a:pPr marL="457200" indent="-34290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●"/>
              <a:defRPr sz="1800"/>
            </a:pP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264944" y="870271"/>
            <a:ext cx="7242601" cy="1119900"/>
          </a:xfrm>
          <a:prstGeom prst="rect">
            <a:avLst/>
          </a:prstGeom>
        </p:spPr>
        <p:txBody>
          <a:bodyPr anchor="t"/>
          <a:lstStyle>
            <a:lvl1pPr algn="l">
              <a:defRPr sz="3600"/>
            </a:lvl1pPr>
          </a:lstStyle>
          <a:p>
            <a:pPr/>
            <a:r>
              <a:t>Title Text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Text"/>
          <p:cNvSpPr txBox="1"/>
          <p:nvPr>
            <p:ph type="title"/>
          </p:nvPr>
        </p:nvSpPr>
        <p:spPr>
          <a:xfrm>
            <a:off x="264944" y="1086507"/>
            <a:ext cx="2386802" cy="1477801"/>
          </a:xfrm>
          <a:prstGeom prst="rect">
            <a:avLst/>
          </a:prstGeom>
        </p:spPr>
        <p:txBody>
          <a:bodyPr/>
          <a:lstStyle>
            <a:lvl1pPr algn="l">
              <a:defRPr sz="3100"/>
            </a:lvl1pPr>
          </a:lstStyle>
          <a:p>
            <a:pPr/>
            <a:r>
              <a:t>Title Text</a:t>
            </a:r>
          </a:p>
        </p:txBody>
      </p:sp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264944" y="2717439"/>
            <a:ext cx="2386802" cy="6217501"/>
          </a:xfrm>
          <a:prstGeom prst="rect">
            <a:avLst/>
          </a:prstGeom>
        </p:spPr>
        <p:txBody>
          <a:bodyPr/>
          <a:lstStyle>
            <a:lvl1pPr marL="457200" indent="-3238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500"/>
              <a:buFont typeface="Arial"/>
              <a:buChar char="●"/>
              <a:defRPr sz="1500"/>
            </a:lvl1pPr>
            <a:lvl2pPr marL="914400" indent="-3238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500"/>
              <a:buFont typeface="Arial"/>
              <a:buChar char="○"/>
              <a:defRPr sz="1500"/>
            </a:lvl2pPr>
            <a:lvl3pPr marL="1371600" indent="-3238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500"/>
              <a:buFont typeface="Arial"/>
              <a:buChar char="■"/>
              <a:defRPr sz="1500"/>
            </a:lvl3pPr>
            <a:lvl4pPr marL="1828800" indent="-3238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500"/>
              <a:buFont typeface="Arial"/>
              <a:buChar char="●"/>
              <a:defRPr sz="1500"/>
            </a:lvl4pPr>
            <a:lvl5pPr marL="2286000" indent="-3238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500"/>
              <a:buFont typeface="Arial"/>
              <a:buChar char="○"/>
              <a:defRPr sz="15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/>
          <p:nvPr>
            <p:ph type="title"/>
          </p:nvPr>
        </p:nvSpPr>
        <p:spPr>
          <a:xfrm>
            <a:off x="416712" y="880292"/>
            <a:ext cx="5412601" cy="7999802"/>
          </a:xfrm>
          <a:prstGeom prst="rect">
            <a:avLst/>
          </a:prstGeom>
        </p:spPr>
        <p:txBody>
          <a:bodyPr anchor="ctr"/>
          <a:lstStyle>
            <a:lvl1pPr algn="l">
              <a:defRPr sz="6100"/>
            </a:lvl1pPr>
          </a:lstStyle>
          <a:p>
            <a:pPr/>
            <a:r>
              <a:t>Title Text</a:t>
            </a:r>
          </a:p>
        </p:txBody>
      </p:sp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36;p10"/>
          <p:cNvSpPr/>
          <p:nvPr/>
        </p:nvSpPr>
        <p:spPr>
          <a:xfrm>
            <a:off x="3886200" y="-246"/>
            <a:ext cx="3886200" cy="10058401"/>
          </a:xfrm>
          <a:prstGeom prst="rect">
            <a:avLst/>
          </a:prstGeom>
          <a:solidFill>
            <a:srgbClr val="EEEEEE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1000"/>
            </a:pPr>
          </a:p>
        </p:txBody>
      </p:sp>
      <p:sp>
        <p:nvSpPr>
          <p:cNvPr id="73" name="Title Text"/>
          <p:cNvSpPr txBox="1"/>
          <p:nvPr>
            <p:ph type="title"/>
          </p:nvPr>
        </p:nvSpPr>
        <p:spPr>
          <a:xfrm>
            <a:off x="225675" y="2411541"/>
            <a:ext cx="3438300" cy="2898901"/>
          </a:xfrm>
          <a:prstGeom prst="rect">
            <a:avLst/>
          </a:prstGeom>
        </p:spPr>
        <p:txBody>
          <a:bodyPr/>
          <a:lstStyle>
            <a:lvl1pPr>
              <a:defRPr sz="5300"/>
            </a:lvl1pPr>
          </a:lstStyle>
          <a:p>
            <a:pPr/>
            <a:r>
              <a:t>Title Text</a:t>
            </a:r>
          </a:p>
        </p:txBody>
      </p:sp>
      <p:sp>
        <p:nvSpPr>
          <p:cNvPr id="74" name="Body Level One…"/>
          <p:cNvSpPr txBox="1"/>
          <p:nvPr>
            <p:ph type="body" sz="quarter" idx="1"/>
          </p:nvPr>
        </p:nvSpPr>
        <p:spPr>
          <a:xfrm>
            <a:off x="225675" y="5481568"/>
            <a:ext cx="3438300" cy="2415301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700"/>
            </a:lvl3pPr>
            <a:lvl4pPr>
              <a:defRPr sz="2700"/>
            </a:lvl4pPr>
            <a:lvl5pPr>
              <a:defRPr sz="2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Google Shape;39;p10"/>
          <p:cNvSpPr txBox="1"/>
          <p:nvPr>
            <p:ph type="body" sz="half" idx="21"/>
          </p:nvPr>
        </p:nvSpPr>
        <p:spPr>
          <a:xfrm>
            <a:off x="4198575" y="1415968"/>
            <a:ext cx="3261600" cy="7226102"/>
          </a:xfrm>
          <a:prstGeom prst="rect">
            <a:avLst/>
          </a:prstGeom>
        </p:spPr>
        <p:txBody>
          <a:bodyPr anchor="ctr"/>
          <a:lstStyle/>
          <a:p>
            <a:pPr marL="457200" indent="-3746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300"/>
              <a:buFont typeface="Arial"/>
              <a:buChar char="●"/>
              <a:defRPr sz="2300"/>
            </a:pP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ody Level One…"/>
          <p:cNvSpPr txBox="1"/>
          <p:nvPr>
            <p:ph type="body" sz="quarter" idx="1"/>
          </p:nvPr>
        </p:nvSpPr>
        <p:spPr>
          <a:xfrm>
            <a:off x="264944" y="8273125"/>
            <a:ext cx="5099101" cy="1183201"/>
          </a:xfrm>
          <a:prstGeom prst="rect">
            <a:avLst/>
          </a:prstGeom>
        </p:spPr>
        <p:txBody>
          <a:bodyPr anchor="ctr"/>
          <a:lstStyle>
            <a:lvl1pPr marL="228600" indent="0" algn="l">
              <a:defRPr sz="2300"/>
            </a:lvl1pPr>
            <a:lvl2pPr marL="1009650" indent="-438150" algn="l">
              <a:buSzPts val="2300"/>
              <a:buChar char="○"/>
              <a:defRPr sz="2300"/>
            </a:lvl2pPr>
            <a:lvl3pPr marL="1466850" indent="-438150" algn="l">
              <a:buSzPts val="2300"/>
              <a:buChar char="■"/>
              <a:defRPr sz="2300"/>
            </a:lvl3pPr>
            <a:lvl4pPr marL="1924050" indent="-438150" algn="l">
              <a:buSzPts val="2300"/>
              <a:buChar char="●"/>
              <a:defRPr sz="2300"/>
            </a:lvl4pPr>
            <a:lvl5pPr marL="2381250" indent="-438150" algn="l">
              <a:buSzPts val="2300"/>
              <a:buChar char="○"/>
              <a:defRPr sz="23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264951" y="1456058"/>
            <a:ext cx="7242601" cy="401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16324" tIns="116324" rIns="116324" bIns="116324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264944" y="5542288"/>
            <a:ext cx="7242601" cy="155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16324" tIns="116324" rIns="116324" bIns="116324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7253224" y="9301346"/>
            <a:ext cx="414866" cy="405465"/>
          </a:xfrm>
          <a:prstGeom prst="rect">
            <a:avLst/>
          </a:prstGeom>
          <a:ln w="12700">
            <a:miter lim="400000"/>
          </a:ln>
        </p:spPr>
        <p:txBody>
          <a:bodyPr wrap="none" lIns="116324" tIns="116324" rIns="116324" bIns="116324" anchor="ctr">
            <a:normAutofit fontScale="100000" lnSpcReduction="0"/>
          </a:bodyPr>
          <a:lstStyle>
            <a:lvl1pPr algn="r">
              <a:defRPr sz="12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7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7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7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7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7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7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7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7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7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374650" marR="0" indent="-2921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374650" marR="0" indent="19685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374650" marR="0" indent="65405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374650" marR="0" indent="111125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374650" marR="0" indent="156845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374650" marR="0" indent="202565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74650" marR="0" indent="248285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650" marR="0" indent="294005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374650" marR="0" indent="339725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54;p1" descr="Google Shape;54;p1"/>
          <p:cNvPicPr>
            <a:picLocks noChangeAspect="1"/>
          </p:cNvPicPr>
          <p:nvPr/>
        </p:nvPicPr>
        <p:blipFill>
          <a:blip r:embed="rId2">
            <a:extLst/>
          </a:blip>
          <a:srcRect l="980" t="0" r="0" b="16407"/>
          <a:stretch>
            <a:fillRect/>
          </a:stretch>
        </p:blipFill>
        <p:spPr>
          <a:xfrm>
            <a:off x="0" y="-1"/>
            <a:ext cx="7772400" cy="10058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Google Shape;55;p1" descr="Google Shape;55;p1"/>
          <p:cNvPicPr>
            <a:picLocks noChangeAspect="1"/>
          </p:cNvPicPr>
          <p:nvPr/>
        </p:nvPicPr>
        <p:blipFill>
          <a:blip r:embed="rId3">
            <a:extLst/>
          </a:blip>
          <a:srcRect l="0" t="46843" r="42919" b="2565"/>
          <a:stretch>
            <a:fillRect/>
          </a:stretch>
        </p:blipFill>
        <p:spPr>
          <a:xfrm>
            <a:off x="-1" y="4888199"/>
            <a:ext cx="3803677" cy="516795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49800"/>
              </a:srgbClr>
            </a:outerShdw>
          </a:effectLst>
        </p:spPr>
      </p:pic>
      <p:pic>
        <p:nvPicPr>
          <p:cNvPr id="111" name="Google Shape;56;p1" descr="Google Shape;56;p1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510217" y="9432549"/>
            <a:ext cx="1758740" cy="563929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Google Shape;57;p1"/>
          <p:cNvSpPr txBox="1"/>
          <p:nvPr/>
        </p:nvSpPr>
        <p:spPr>
          <a:xfrm>
            <a:off x="0" y="-1"/>
            <a:ext cx="7772400" cy="12258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47625" dir="6180000">
              <a:srgbClr val="00000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25" tIns="66825" rIns="66825" bIns="66825">
            <a:spAutoFit/>
          </a:bodyPr>
          <a:lstStyle>
            <a:lvl1pPr algn="ctr">
              <a:defRPr sz="7300">
                <a:solidFill>
                  <a:srgbClr val="2EF2DF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1pPr>
          </a:lstStyle>
          <a:p>
            <a:pPr/>
            <a:r>
              <a:t>PASSWORDS</a:t>
            </a:r>
          </a:p>
        </p:txBody>
      </p:sp>
      <p:pic>
        <p:nvPicPr>
          <p:cNvPr id="113" name="Google Shape;58;p1" descr="Google Shape;58;p1"/>
          <p:cNvPicPr>
            <a:picLocks noChangeAspect="1"/>
          </p:cNvPicPr>
          <p:nvPr/>
        </p:nvPicPr>
        <p:blipFill>
          <a:blip r:embed="rId5">
            <a:extLst/>
          </a:blip>
          <a:srcRect l="25961" t="10286" r="21968" b="58119"/>
          <a:stretch>
            <a:fillRect/>
          </a:stretch>
        </p:blipFill>
        <p:spPr>
          <a:xfrm>
            <a:off x="2017707" y="1170094"/>
            <a:ext cx="4047238" cy="3151909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Google Shape;59;p1"/>
          <p:cNvSpPr txBox="1"/>
          <p:nvPr/>
        </p:nvSpPr>
        <p:spPr>
          <a:xfrm>
            <a:off x="-6405" y="1755881"/>
            <a:ext cx="2407200" cy="4511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49803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25" tIns="66825" rIns="66825" bIns="66825">
            <a:spAutoFit/>
          </a:bodyPr>
          <a:lstStyle>
            <a:lvl1pPr algn="ctr">
              <a:defRPr sz="2200">
                <a:solidFill>
                  <a:srgbClr val="2EF2DF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1pPr>
          </a:lstStyle>
          <a:p>
            <a:pPr/>
            <a:r>
              <a:t>QUICK TIPS</a:t>
            </a:r>
          </a:p>
        </p:txBody>
      </p:sp>
      <p:sp>
        <p:nvSpPr>
          <p:cNvPr id="115" name="Google Shape;60;p1"/>
          <p:cNvSpPr txBox="1"/>
          <p:nvPr/>
        </p:nvSpPr>
        <p:spPr>
          <a:xfrm>
            <a:off x="4820127" y="1398962"/>
            <a:ext cx="2926501" cy="4511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49803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25" tIns="66825" rIns="66825" bIns="66825">
            <a:spAutoFit/>
          </a:bodyPr>
          <a:lstStyle>
            <a:lvl1pPr algn="ctr">
              <a:defRPr sz="2200">
                <a:solidFill>
                  <a:srgbClr val="2EF2DF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1pPr>
          </a:lstStyle>
          <a:p>
            <a:pPr/>
            <a:r>
              <a:t>DID YOU KNOW?</a:t>
            </a:r>
          </a:p>
        </p:txBody>
      </p:sp>
      <p:sp>
        <p:nvSpPr>
          <p:cNvPr id="116" name="Google Shape;61;p1"/>
          <p:cNvSpPr txBox="1"/>
          <p:nvPr/>
        </p:nvSpPr>
        <p:spPr>
          <a:xfrm>
            <a:off x="4197925" y="3142625"/>
            <a:ext cx="3267301" cy="4511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49803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25" tIns="66825" rIns="66825" bIns="66825">
            <a:spAutoFit/>
          </a:bodyPr>
          <a:lstStyle>
            <a:lvl1pPr algn="r">
              <a:lnSpc>
                <a:spcPct val="80000"/>
              </a:lnSpc>
              <a:defRPr sz="2200">
                <a:solidFill>
                  <a:srgbClr val="2EF2DF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1pPr>
          </a:lstStyle>
          <a:p>
            <a:pPr/>
            <a:r>
              <a:t>SECURITY QUESTIONS</a:t>
            </a:r>
          </a:p>
        </p:txBody>
      </p:sp>
      <p:sp>
        <p:nvSpPr>
          <p:cNvPr id="117" name="Google Shape;62;p1"/>
          <p:cNvSpPr txBox="1"/>
          <p:nvPr/>
        </p:nvSpPr>
        <p:spPr>
          <a:xfrm>
            <a:off x="394230" y="3962961"/>
            <a:ext cx="3803701" cy="7051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49803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25" tIns="66825" rIns="66825" bIns="66825">
            <a:spAutoFit/>
          </a:bodyPr>
          <a:lstStyle/>
          <a:p>
            <a:pPr>
              <a:lnSpc>
                <a:spcPct val="80000"/>
              </a:lnSpc>
              <a:defRPr sz="2200">
                <a:solidFill>
                  <a:srgbClr val="2EF2DF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pPr>
            <a:r>
              <a:t>MULTI-FACTOR</a:t>
            </a:r>
          </a:p>
          <a:p>
            <a:pPr>
              <a:lnSpc>
                <a:spcPct val="80000"/>
              </a:lnSpc>
              <a:defRPr sz="2200">
                <a:solidFill>
                  <a:srgbClr val="2EF2DF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pPr>
            <a:r>
              <a:t>AUTHENTICATION (MFA)</a:t>
            </a:r>
          </a:p>
        </p:txBody>
      </p:sp>
      <p:sp>
        <p:nvSpPr>
          <p:cNvPr id="118" name="Google Shape;63;p1"/>
          <p:cNvSpPr txBox="1"/>
          <p:nvPr/>
        </p:nvSpPr>
        <p:spPr>
          <a:xfrm>
            <a:off x="-200484" y="2079212"/>
            <a:ext cx="3740700" cy="3114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49803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25" tIns="66825" rIns="66825" bIns="66825">
            <a:spAutoFit/>
          </a:bodyPr>
          <a:lstStyle>
            <a:lvl1pPr algn="ctr">
              <a:defRPr sz="12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</a:lstStyle>
          <a:p>
            <a:pPr/>
            <a:r>
              <a:t>for better, more secure passwords:</a:t>
            </a:r>
          </a:p>
        </p:txBody>
      </p:sp>
      <p:sp>
        <p:nvSpPr>
          <p:cNvPr id="119" name="Google Shape;64;p1"/>
          <p:cNvSpPr txBox="1"/>
          <p:nvPr/>
        </p:nvSpPr>
        <p:spPr>
          <a:xfrm>
            <a:off x="364417" y="2313140"/>
            <a:ext cx="3740700" cy="14671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49803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25" tIns="66825" rIns="66825" bIns="66825">
            <a:spAutoFit/>
          </a:bodyPr>
          <a:lstStyle/>
          <a:p>
            <a:pPr>
              <a:defRPr sz="1200"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defRPr>
            </a:pPr>
            <a:r>
              <a:t>NEVER</a:t>
            </a:r>
            <a:r>
              <a:rPr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 reuse passwords</a:t>
            </a:r>
            <a:endParaRPr>
              <a:solidFill>
                <a:srgbClr val="FFFFFF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>
              <a:lnSpc>
                <a:spcPct val="50000"/>
              </a:lnSpc>
            </a:pPr>
            <a:endParaRPr sz="1200">
              <a:solidFill>
                <a:srgbClr val="FFFFFF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>
              <a:defRPr sz="1200"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defRPr>
            </a:pPr>
            <a:r>
              <a:t>CREATE</a:t>
            </a:r>
            <a:r>
              <a:rPr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 long, strong passwords using letters, numbers, and special characters</a:t>
            </a:r>
            <a:endParaRPr>
              <a:solidFill>
                <a:srgbClr val="FFFFFF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>
              <a:lnSpc>
                <a:spcPct val="50000"/>
              </a:lnSpc>
            </a:pPr>
            <a:endParaRPr sz="1200">
              <a:solidFill>
                <a:srgbClr val="FFFFFF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>
              <a:defRPr sz="1200"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defRPr>
            </a:pPr>
            <a:r>
              <a:t>PASSPHRASES</a:t>
            </a:r>
            <a:r>
              <a:rPr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 are a great way to remember passwords that are long and unique</a:t>
            </a:r>
            <a:endParaRPr>
              <a:solidFill>
                <a:srgbClr val="FFFFFF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>
              <a:lnSpc>
                <a:spcPct val="50000"/>
              </a:lnSpc>
            </a:pPr>
            <a:endParaRPr sz="1200">
              <a:solidFill>
                <a:srgbClr val="FFFFFF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>
              <a:defRPr sz="1200"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defRPr>
            </a:pPr>
            <a:r>
              <a:t>DON’T</a:t>
            </a:r>
            <a:r>
              <a:rPr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 share your passwords with other people</a:t>
            </a:r>
          </a:p>
        </p:txBody>
      </p:sp>
      <p:sp>
        <p:nvSpPr>
          <p:cNvPr id="120" name="Google Shape;65;p1"/>
          <p:cNvSpPr txBox="1"/>
          <p:nvPr/>
        </p:nvSpPr>
        <p:spPr>
          <a:xfrm>
            <a:off x="4229910" y="1674200"/>
            <a:ext cx="3185701" cy="129697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49803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25" tIns="66825" rIns="66825" bIns="66825">
            <a:spAutoFit/>
          </a:bodyPr>
          <a:lstStyle/>
          <a:p>
            <a:pPr algn="r">
              <a:defRPr sz="12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pPr>
            <a:r>
              <a:t>The average user owns over </a:t>
            </a:r>
          </a:p>
          <a:p>
            <a:pPr algn="r">
              <a:lnSpc>
                <a:spcPct val="80000"/>
              </a:lnSpc>
              <a:defRPr sz="2300">
                <a:solidFill>
                  <a:srgbClr val="2EF2DF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pPr>
            <a:r>
              <a:t>90 ACCOUNTS</a:t>
            </a:r>
          </a:p>
          <a:p>
            <a:pPr algn="r">
              <a:defRPr sz="12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pPr>
            <a:r>
              <a:t>and each should have a unique password. Can’t remember them all? Try a </a:t>
            </a:r>
            <a:r>
              <a:rPr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rPr>
              <a:t>PASSWORD MANAGER</a:t>
            </a:r>
            <a:r>
              <a:t> or easy-to-remember passphrases.</a:t>
            </a:r>
          </a:p>
        </p:txBody>
      </p:sp>
      <p:sp>
        <p:nvSpPr>
          <p:cNvPr id="121" name="Google Shape;66;p1"/>
          <p:cNvSpPr txBox="1"/>
          <p:nvPr/>
        </p:nvSpPr>
        <p:spPr>
          <a:xfrm>
            <a:off x="4246834" y="3415374"/>
            <a:ext cx="3185702" cy="8448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49803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25" tIns="66825" rIns="66825" bIns="66825">
            <a:spAutoFit/>
          </a:bodyPr>
          <a:lstStyle/>
          <a:p>
            <a:pPr algn="r">
              <a:defRPr sz="12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pPr>
            <a:r>
              <a:t>can help protect your accounts, but try to </a:t>
            </a:r>
            <a:r>
              <a:rPr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rPr>
              <a:t>AVOID USING</a:t>
            </a:r>
            <a:r>
              <a:t> answers that can be found through your Facebook, LinkedIn or other social media accounts</a:t>
            </a:r>
          </a:p>
        </p:txBody>
      </p:sp>
      <p:sp>
        <p:nvSpPr>
          <p:cNvPr id="122" name="Google Shape;67;p1"/>
          <p:cNvSpPr txBox="1"/>
          <p:nvPr/>
        </p:nvSpPr>
        <p:spPr>
          <a:xfrm>
            <a:off x="411625" y="4505824"/>
            <a:ext cx="4868702" cy="4892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49803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25" tIns="66825" rIns="66825" bIns="66825">
            <a:spAutoFit/>
          </a:bodyPr>
          <a:lstStyle>
            <a:lvl1pPr>
              <a:defRPr sz="12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</a:lstStyle>
          <a:p>
            <a:pPr/>
            <a:r>
              <a:t>keeps cybercriminals out of your account by verifying your identity using more than one of the following:</a:t>
            </a:r>
          </a:p>
        </p:txBody>
      </p:sp>
      <p:sp>
        <p:nvSpPr>
          <p:cNvPr id="123" name="Google Shape;68;p1"/>
          <p:cNvSpPr txBox="1"/>
          <p:nvPr/>
        </p:nvSpPr>
        <p:spPr>
          <a:xfrm>
            <a:off x="4197927" y="5054181"/>
            <a:ext cx="3740701" cy="15560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49803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25" tIns="66825" rIns="66825" bIns="66825">
            <a:spAutoFit/>
          </a:bodyPr>
          <a:lstStyle/>
          <a:p>
            <a:pPr>
              <a:defRPr sz="12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pPr>
            <a:r>
              <a:t>Something you</a:t>
            </a:r>
            <a:r>
              <a:rPr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rPr>
              <a:t> KNOW</a:t>
            </a:r>
            <a:r>
              <a:rPr>
                <a:latin typeface="Work Sans Regular"/>
                <a:ea typeface="Work Sans Regular"/>
                <a:cs typeface="Work Sans Regular"/>
                <a:sym typeface="Work Sans Regular"/>
              </a:rPr>
              <a:t>…</a:t>
            </a:r>
            <a:endParaRPr>
              <a:latin typeface="Work Sans Regular"/>
              <a:ea typeface="Work Sans Regular"/>
              <a:cs typeface="Work Sans Regular"/>
              <a:sym typeface="Work Sans Regular"/>
            </a:endParaRPr>
          </a:p>
          <a:p>
            <a:pPr indent="1333500">
              <a:defRPr sz="1200">
                <a:solidFill>
                  <a:srgbClr val="FFFFFF"/>
                </a:solidFill>
                <a:latin typeface="Work Sans Regular"/>
                <a:ea typeface="Work Sans Regular"/>
                <a:cs typeface="Work Sans Regular"/>
                <a:sym typeface="Work Sans Regular"/>
              </a:defRPr>
            </a:pPr>
            <a:r>
              <a:t>      ...</a:t>
            </a:r>
            <a:r>
              <a:rPr>
                <a:latin typeface="Work Sans Light"/>
                <a:ea typeface="Work Sans Light"/>
                <a:cs typeface="Work Sans Light"/>
                <a:sym typeface="Work Sans Light"/>
              </a:rPr>
              <a:t>like a</a:t>
            </a:r>
            <a:r>
              <a:t> </a:t>
            </a:r>
            <a:r>
              <a:rPr>
                <a:solidFill>
                  <a:srgbClr val="2EF2DF"/>
                </a:solidFill>
              </a:rPr>
              <a:t>PASSWORD</a:t>
            </a:r>
            <a:endParaRPr>
              <a:solidFill>
                <a:srgbClr val="2EF2DF"/>
              </a:solidFill>
            </a:endParaRPr>
          </a:p>
          <a:p>
            <a:pPr algn="r"/>
            <a:endParaRPr sz="1200">
              <a:solidFill>
                <a:srgbClr val="2EF2DF"/>
              </a:solidFill>
              <a:latin typeface="Work Sans Regular"/>
              <a:ea typeface="Work Sans Regular"/>
              <a:cs typeface="Work Sans Regular"/>
              <a:sym typeface="Work Sans Regular"/>
            </a:endParaRPr>
          </a:p>
          <a:p>
            <a:pPr>
              <a:defRPr sz="12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pPr>
            <a:r>
              <a:t>Something you</a:t>
            </a:r>
            <a:r>
              <a:rPr>
                <a:latin typeface="Work Sans Regular"/>
                <a:ea typeface="Work Sans Regular"/>
                <a:cs typeface="Work Sans Regular"/>
                <a:sym typeface="Work Sans Regular"/>
              </a:rPr>
              <a:t> </a:t>
            </a:r>
            <a:r>
              <a:rPr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rPr>
              <a:t>HAVE</a:t>
            </a:r>
            <a:r>
              <a:rPr>
                <a:latin typeface="Work Sans Regular"/>
                <a:ea typeface="Work Sans Regular"/>
                <a:cs typeface="Work Sans Regular"/>
                <a:sym typeface="Work Sans Regular"/>
              </a:rPr>
              <a:t>…</a:t>
            </a:r>
            <a:endParaRPr>
              <a:latin typeface="Work Sans Regular"/>
              <a:ea typeface="Work Sans Regular"/>
              <a:cs typeface="Work Sans Regular"/>
              <a:sym typeface="Work Sans Regular"/>
            </a:endParaRPr>
          </a:p>
          <a:p>
            <a:pPr indent="1003300">
              <a:defRPr sz="1200">
                <a:solidFill>
                  <a:srgbClr val="FFFFFF"/>
                </a:solidFill>
                <a:latin typeface="Work Sans Regular"/>
                <a:ea typeface="Work Sans Regular"/>
                <a:cs typeface="Work Sans Regular"/>
                <a:sym typeface="Work Sans Regular"/>
              </a:defRPr>
            </a:pPr>
            <a:r>
              <a:t>     ...</a:t>
            </a:r>
            <a:r>
              <a:rPr>
                <a:latin typeface="Work Sans Light"/>
                <a:ea typeface="Work Sans Light"/>
                <a:cs typeface="Work Sans Light"/>
                <a:sym typeface="Work Sans Light"/>
              </a:rPr>
              <a:t>like a</a:t>
            </a:r>
            <a:r>
              <a:t> </a:t>
            </a:r>
            <a:r>
              <a:rPr>
                <a:solidFill>
                  <a:srgbClr val="2EF2DF"/>
                </a:solidFill>
              </a:rPr>
              <a:t>PHONE NUMBER</a:t>
            </a:r>
            <a:endParaRPr>
              <a:solidFill>
                <a:srgbClr val="2EF2DF"/>
              </a:solidFill>
            </a:endParaRPr>
          </a:p>
          <a:p>
            <a:pPr algn="r"/>
            <a:endParaRPr sz="1200">
              <a:solidFill>
                <a:srgbClr val="2EF2DF"/>
              </a:solidFill>
              <a:latin typeface="Work Sans Regular"/>
              <a:ea typeface="Work Sans Regular"/>
              <a:cs typeface="Work Sans Regular"/>
              <a:sym typeface="Work Sans Regular"/>
            </a:endParaRPr>
          </a:p>
          <a:p>
            <a:pPr>
              <a:defRPr sz="12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pPr>
            <a:r>
              <a:t>Something you</a:t>
            </a:r>
            <a:r>
              <a:rPr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rPr>
              <a:t> ARE</a:t>
            </a:r>
            <a:r>
              <a:rPr>
                <a:latin typeface="Work Sans Regular"/>
                <a:ea typeface="Work Sans Regular"/>
                <a:cs typeface="Work Sans Regular"/>
                <a:sym typeface="Work Sans Regular"/>
              </a:rPr>
              <a:t>…</a:t>
            </a:r>
            <a:endParaRPr>
              <a:latin typeface="Work Sans Regular"/>
              <a:ea typeface="Work Sans Regular"/>
              <a:cs typeface="Work Sans Regular"/>
              <a:sym typeface="Work Sans Regular"/>
            </a:endParaRPr>
          </a:p>
          <a:p>
            <a:pPr indent="1333500">
              <a:defRPr sz="1200">
                <a:solidFill>
                  <a:srgbClr val="FFFFFF"/>
                </a:solidFill>
                <a:latin typeface="Work Sans Regular"/>
                <a:ea typeface="Work Sans Regular"/>
                <a:cs typeface="Work Sans Regular"/>
                <a:sym typeface="Work Sans Regular"/>
              </a:defRPr>
            </a:pPr>
            <a:r>
              <a:t>   ...</a:t>
            </a:r>
            <a:r>
              <a:rPr>
                <a:latin typeface="Work Sans Light"/>
                <a:ea typeface="Work Sans Light"/>
                <a:cs typeface="Work Sans Light"/>
                <a:sym typeface="Work Sans Light"/>
              </a:rPr>
              <a:t>like a</a:t>
            </a:r>
            <a:r>
              <a:t> </a:t>
            </a:r>
            <a:r>
              <a:rPr>
                <a:solidFill>
                  <a:srgbClr val="2EF2DF"/>
                </a:solidFill>
              </a:rPr>
              <a:t>FINGERPRINT</a:t>
            </a:r>
          </a:p>
        </p:txBody>
      </p:sp>
      <p:pic>
        <p:nvPicPr>
          <p:cNvPr id="124" name="Google Shape;69;p1" descr="Google Shape;69;p1"/>
          <p:cNvPicPr>
            <a:picLocks noChangeAspect="1"/>
          </p:cNvPicPr>
          <p:nvPr/>
        </p:nvPicPr>
        <p:blipFill>
          <a:blip r:embed="rId6">
            <a:extLst/>
          </a:blip>
          <a:srcRect l="0" t="0" r="39729" b="0"/>
          <a:stretch>
            <a:fillRect/>
          </a:stretch>
        </p:blipFill>
        <p:spPr>
          <a:xfrm>
            <a:off x="443400" y="1115950"/>
            <a:ext cx="2834164" cy="676801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Google Shape;70;p1"/>
          <p:cNvSpPr/>
          <p:nvPr/>
        </p:nvSpPr>
        <p:spPr>
          <a:xfrm>
            <a:off x="5957975" y="8241749"/>
            <a:ext cx="1814400" cy="18144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126" name="Google Shape;71;p1"/>
          <p:cNvSpPr/>
          <p:nvPr/>
        </p:nvSpPr>
        <p:spPr>
          <a:xfrm>
            <a:off x="4121299" y="5156999"/>
            <a:ext cx="108601" cy="108601"/>
          </a:xfrm>
          <a:prstGeom prst="ellipse">
            <a:avLst/>
          </a:prstGeom>
          <a:solidFill>
            <a:srgbClr val="EEEEEE"/>
          </a:solidFill>
          <a:ln>
            <a:solidFill>
              <a:schemeClr val="accent2">
                <a:lumOff val="21764"/>
              </a:schemeClr>
            </a:solidFill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127" name="Google Shape;72;p1"/>
          <p:cNvSpPr/>
          <p:nvPr/>
        </p:nvSpPr>
        <p:spPr>
          <a:xfrm>
            <a:off x="4121299" y="5710325"/>
            <a:ext cx="108601" cy="108601"/>
          </a:xfrm>
          <a:prstGeom prst="ellipse">
            <a:avLst/>
          </a:prstGeom>
          <a:solidFill>
            <a:srgbClr val="EEEEEE"/>
          </a:solidFill>
          <a:ln>
            <a:solidFill>
              <a:schemeClr val="accent2">
                <a:lumOff val="21764"/>
              </a:schemeClr>
            </a:solidFill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128" name="Google Shape;73;p1"/>
          <p:cNvSpPr/>
          <p:nvPr/>
        </p:nvSpPr>
        <p:spPr>
          <a:xfrm>
            <a:off x="4121299" y="6263649"/>
            <a:ext cx="108601" cy="108601"/>
          </a:xfrm>
          <a:prstGeom prst="ellipse">
            <a:avLst/>
          </a:prstGeom>
          <a:solidFill>
            <a:srgbClr val="EEEEEE"/>
          </a:solidFill>
          <a:ln>
            <a:solidFill>
              <a:schemeClr val="accent2">
                <a:lumOff val="21764"/>
              </a:schemeClr>
            </a:solidFill>
          </a:ln>
        </p:spPr>
        <p:txBody>
          <a:bodyPr lIns="0" tIns="0" rIns="0" bIns="0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