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8;g1f296fed883_0_0" descr="Google Shape;78;g1f296fed883_0_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9;g1f296fed883_0_0" descr="Google Shape;79;g1f296fed883_0_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4545976"/>
            <a:ext cx="3962102" cy="5529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0;g1f296fed883_0_0" descr="Google Shape;80;g1f296fed883_0_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29397" y="1115400"/>
            <a:ext cx="3306882" cy="31859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81;g1f296fed883_0_0" descr="Google Shape;81;g1f296fed883_0_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18927" y="3039105"/>
            <a:ext cx="1497619" cy="1398279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82;g1f296fed883_0_0"/>
          <p:cNvSpPr txBox="1"/>
          <p:nvPr/>
        </p:nvSpPr>
        <p:spPr>
          <a:xfrm>
            <a:off x="0" y="-1"/>
            <a:ext cx="7772400" cy="1225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7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MALWARE</a:t>
            </a:r>
          </a:p>
        </p:txBody>
      </p:sp>
      <p:sp>
        <p:nvSpPr>
          <p:cNvPr id="114" name="Google Shape;83;g1f296fed883_0_0"/>
          <p:cNvSpPr txBox="1"/>
          <p:nvPr/>
        </p:nvSpPr>
        <p:spPr>
          <a:xfrm>
            <a:off x="84333" y="1258498"/>
            <a:ext cx="2407200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MALWARE</a:t>
            </a:r>
          </a:p>
        </p:txBody>
      </p:sp>
      <p:sp>
        <p:nvSpPr>
          <p:cNvPr id="115" name="Google Shape;84;g1f296fed883_0_0"/>
          <p:cNvSpPr txBox="1"/>
          <p:nvPr/>
        </p:nvSpPr>
        <p:spPr>
          <a:xfrm>
            <a:off x="265873" y="1547100"/>
            <a:ext cx="3451201" cy="628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Infects your device to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SPY</a:t>
            </a:r>
            <a:r>
              <a:t> on you,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STEAL</a:t>
            </a:r>
            <a:r>
              <a:t> your information,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DESTROY</a:t>
            </a:r>
            <a:r>
              <a:t> your files, or otherwise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WREAK HAVOC</a:t>
            </a:r>
          </a:p>
        </p:txBody>
      </p:sp>
      <p:sp>
        <p:nvSpPr>
          <p:cNvPr id="116" name="Google Shape;85;g1f296fed883_0_0"/>
          <p:cNvSpPr txBox="1"/>
          <p:nvPr/>
        </p:nvSpPr>
        <p:spPr>
          <a:xfrm>
            <a:off x="265874" y="2028050"/>
            <a:ext cx="3533101" cy="959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Malware doesn’t just infect computers. It can infect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PHONES</a:t>
            </a:r>
            <a:r>
              <a:t>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TABLETS</a:t>
            </a:r>
            <a:r>
              <a:t>, and any device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CONNECTED TO THE INTERNET</a:t>
            </a:r>
            <a:r>
              <a:t> or</a:t>
            </a:r>
          </a:p>
          <a:p>
            <a:pPr>
              <a:defRPr sz="11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DISCOVERABLE VIA BLUETOOTH</a:t>
            </a:r>
          </a:p>
        </p:txBody>
      </p:sp>
      <p:pic>
        <p:nvPicPr>
          <p:cNvPr id="117" name="Google Shape;86;g1f296fed883_0_0" descr="Google Shape;86;g1f296fed883_0_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118018" y="9563593"/>
            <a:ext cx="1350055" cy="432883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Google Shape;87;g1f296fed883_0_0"/>
          <p:cNvSpPr txBox="1"/>
          <p:nvPr/>
        </p:nvSpPr>
        <p:spPr>
          <a:xfrm>
            <a:off x="1139918" y="2739806"/>
            <a:ext cx="2407201" cy="6822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80000"/>
              </a:lnSpc>
              <a:defRPr sz="2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SIGNS </a:t>
            </a:r>
          </a:p>
          <a:p>
            <a:pPr>
              <a:lnSpc>
                <a:spcPct val="80000"/>
              </a:lnSpc>
              <a:defRPr sz="2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OF MALWARE</a:t>
            </a:r>
          </a:p>
        </p:txBody>
      </p:sp>
      <p:sp>
        <p:nvSpPr>
          <p:cNvPr id="119" name="Google Shape;88;g1f296fed883_0_0"/>
          <p:cNvSpPr txBox="1"/>
          <p:nvPr/>
        </p:nvSpPr>
        <p:spPr>
          <a:xfrm>
            <a:off x="400558" y="3246796"/>
            <a:ext cx="2826902" cy="1746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1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DEVICE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runs slower than normal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2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Browser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REDIRECTS</a:t>
            </a:r>
            <a:r>
              <a:t> you to sites you didn’t want to visit</a:t>
            </a:r>
          </a:p>
          <a:p>
            <a:pPr/>
            <a:endParaRPr sz="2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Messages appear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FAKE ANTIVIRUS</a:t>
            </a:r>
            <a:r>
              <a:t> software</a:t>
            </a:r>
          </a:p>
          <a:p>
            <a:pPr/>
            <a:endParaRPr sz="2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System tools or settings are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DISABLED</a:t>
            </a:r>
            <a:endParaRPr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/>
            <a:endParaRPr sz="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Battery life is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SHORTENED</a:t>
            </a:r>
            <a:endParaRPr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/>
            <a:endParaRPr sz="12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20" name="Google Shape;89;g1f296fed883_0_0"/>
          <p:cNvSpPr txBox="1"/>
          <p:nvPr/>
        </p:nvSpPr>
        <p:spPr>
          <a:xfrm>
            <a:off x="4629865" y="1235156"/>
            <a:ext cx="3894000" cy="628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3300">
                <a:solidFill>
                  <a:srgbClr val="2EF2DF"/>
                </a:solidFill>
                <a:latin typeface="Work Sans Bold"/>
                <a:ea typeface="Work Sans Bold"/>
                <a:cs typeface="Work Sans Bold"/>
                <a:sym typeface="Work Sans Bold"/>
              </a:defRPr>
            </a:lvl1pPr>
          </a:lstStyle>
          <a:p>
            <a:pPr/>
            <a:r>
              <a:t>$1 TRILLION</a:t>
            </a:r>
          </a:p>
        </p:txBody>
      </p:sp>
      <p:sp>
        <p:nvSpPr>
          <p:cNvPr id="121" name="Google Shape;90;g1f296fed883_0_0"/>
          <p:cNvSpPr txBox="1"/>
          <p:nvPr/>
        </p:nvSpPr>
        <p:spPr>
          <a:xfrm>
            <a:off x="4923990" y="1107606"/>
            <a:ext cx="3894001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Globally, malware takes a</a:t>
            </a:r>
          </a:p>
        </p:txBody>
      </p:sp>
      <p:sp>
        <p:nvSpPr>
          <p:cNvPr id="122" name="Google Shape;91;g1f296fed883_0_0"/>
          <p:cNvSpPr txBox="1"/>
          <p:nvPr/>
        </p:nvSpPr>
        <p:spPr>
          <a:xfrm>
            <a:off x="6106081" y="1663156"/>
            <a:ext cx="3894001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toll every year!</a:t>
            </a:r>
          </a:p>
        </p:txBody>
      </p:sp>
      <p:sp>
        <p:nvSpPr>
          <p:cNvPr id="123" name="Google Shape;92;g1f296fed883_0_0"/>
          <p:cNvSpPr txBox="1"/>
          <p:nvPr/>
        </p:nvSpPr>
        <p:spPr>
          <a:xfrm>
            <a:off x="3962398" y="2172199"/>
            <a:ext cx="3533100" cy="438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2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PROTECT YOUR MONEY</a:t>
            </a:r>
          </a:p>
        </p:txBody>
      </p:sp>
      <p:sp>
        <p:nvSpPr>
          <p:cNvPr id="124" name="Google Shape;93;g1f296fed883_0_0"/>
          <p:cNvSpPr txBox="1"/>
          <p:nvPr/>
        </p:nvSpPr>
        <p:spPr>
          <a:xfrm>
            <a:off x="4094315" y="2458273"/>
            <a:ext cx="3356402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Malicious code known as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E-SKIMMERS</a:t>
            </a:r>
            <a:r>
              <a:t> may steal your card information when online shopping, even on trusted websites </a:t>
            </a:r>
          </a:p>
        </p:txBody>
      </p:sp>
      <p:sp>
        <p:nvSpPr>
          <p:cNvPr id="125" name="Google Shape;94;g1f296fed883_0_0"/>
          <p:cNvSpPr txBox="1"/>
          <p:nvPr/>
        </p:nvSpPr>
        <p:spPr>
          <a:xfrm>
            <a:off x="4329977" y="3092285"/>
            <a:ext cx="3120601" cy="8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The safest checkout methods are the ones that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DON’T REQUIRE</a:t>
            </a:r>
            <a:r>
              <a:t> you to enter your card information, such as Paypal or Apple Pay</a:t>
            </a:r>
          </a:p>
        </p:txBody>
      </p:sp>
      <p:sp>
        <p:nvSpPr>
          <p:cNvPr id="126" name="Google Shape;95;g1f296fed883_0_0"/>
          <p:cNvSpPr txBox="1"/>
          <p:nvPr/>
        </p:nvSpPr>
        <p:spPr>
          <a:xfrm>
            <a:off x="4390592" y="3947288"/>
            <a:ext cx="27381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BEST PRACTICES</a:t>
            </a:r>
          </a:p>
        </p:txBody>
      </p:sp>
      <p:sp>
        <p:nvSpPr>
          <p:cNvPr id="127" name="Google Shape;96;g1f296fed883_0_0"/>
          <p:cNvSpPr txBox="1"/>
          <p:nvPr/>
        </p:nvSpPr>
        <p:spPr>
          <a:xfrm>
            <a:off x="4329977" y="4301387"/>
            <a:ext cx="3120601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Don’t click on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SUSPICIOUS LINKS</a:t>
            </a:r>
            <a:r>
              <a:t> or download files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UNKNOWN SOURCES</a:t>
            </a:r>
          </a:p>
        </p:txBody>
      </p:sp>
      <p:sp>
        <p:nvSpPr>
          <p:cNvPr id="128" name="Google Shape;97;g1f296fed883_0_0"/>
          <p:cNvSpPr txBox="1"/>
          <p:nvPr/>
        </p:nvSpPr>
        <p:spPr>
          <a:xfrm>
            <a:off x="4329977" y="4853571"/>
            <a:ext cx="3120601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Keep your device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UP TO DATE</a:t>
            </a:r>
          </a:p>
        </p:txBody>
      </p:sp>
      <p:sp>
        <p:nvSpPr>
          <p:cNvPr id="129" name="Google Shape;98;g1f296fed883_0_0"/>
          <p:cNvSpPr txBox="1"/>
          <p:nvPr/>
        </p:nvSpPr>
        <p:spPr>
          <a:xfrm>
            <a:off x="4329977" y="5059465"/>
            <a:ext cx="3120601" cy="489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Run a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DIAGNOSTIC SCAN</a:t>
            </a:r>
            <a:r>
              <a:t> on your computer at least once a week</a:t>
            </a:r>
          </a:p>
        </p:txBody>
      </p:sp>
      <p:sp>
        <p:nvSpPr>
          <p:cNvPr id="130" name="Google Shape;99;g1f296fed883_0_0"/>
          <p:cNvSpPr/>
          <p:nvPr/>
        </p:nvSpPr>
        <p:spPr>
          <a:xfrm>
            <a:off x="323974" y="3343700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1" name="Google Shape;100;g1f296fed883_0_0"/>
          <p:cNvSpPr/>
          <p:nvPr/>
        </p:nvSpPr>
        <p:spPr>
          <a:xfrm>
            <a:off x="323974" y="3551125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2" name="Google Shape;101;g1f296fed883_0_0"/>
          <p:cNvSpPr/>
          <p:nvPr/>
        </p:nvSpPr>
        <p:spPr>
          <a:xfrm>
            <a:off x="323974" y="3915350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3" name="Google Shape;102;g1f296fed883_0_0"/>
          <p:cNvSpPr/>
          <p:nvPr/>
        </p:nvSpPr>
        <p:spPr>
          <a:xfrm>
            <a:off x="323974" y="4289249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4" name="Google Shape;103;g1f296fed883_0_0"/>
          <p:cNvSpPr/>
          <p:nvPr/>
        </p:nvSpPr>
        <p:spPr>
          <a:xfrm>
            <a:off x="323974" y="4487000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5" name="Google Shape;104;g1f296fed883_0_0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