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</p:sldIdLst>
  <p:sldSz cx="7772400" cy="100584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8FB"/>
          </a:solidFill>
        </a:fill>
      </a:tcStyle>
    </a:wholeTbl>
    <a:band2H>
      <a:tcTxStyle b="def" i="def"/>
      <a:tcStyle>
        <a:tcBdr/>
        <a:fill>
          <a:solidFill>
            <a:srgbClr val="E8EDFD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5DBDE"/>
          </a:solidFill>
        </a:fill>
      </a:tcStyle>
    </a:wholeTbl>
    <a:band2H>
      <a:tcTxStyle b="def" i="def"/>
      <a:tcStyle>
        <a:tcBdr/>
        <a:fill>
          <a:solidFill>
            <a:srgbClr val="EBEEE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8FFCD"/>
          </a:solidFill>
        </a:fill>
      </a:tcStyle>
    </a:wholeTbl>
    <a:band2H>
      <a:tcTxStyle b="def" i="def"/>
      <a:tcStyle>
        <a:tcBdr/>
        <a:fill>
          <a:solidFill>
            <a:srgbClr val="FCFF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07" name="Shape 107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400">
        <a:latin typeface="+mj-lt"/>
        <a:ea typeface="+mj-ea"/>
        <a:cs typeface="+mj-cs"/>
        <a:sym typeface="Arial"/>
      </a:defRPr>
    </a:lvl1pPr>
    <a:lvl2pPr indent="228600" latinLnBrk="0">
      <a:defRPr sz="1400">
        <a:latin typeface="+mj-lt"/>
        <a:ea typeface="+mj-ea"/>
        <a:cs typeface="+mj-cs"/>
        <a:sym typeface="Arial"/>
      </a:defRPr>
    </a:lvl2pPr>
    <a:lvl3pPr indent="457200" latinLnBrk="0">
      <a:defRPr sz="1400">
        <a:latin typeface="+mj-lt"/>
        <a:ea typeface="+mj-ea"/>
        <a:cs typeface="+mj-cs"/>
        <a:sym typeface="Arial"/>
      </a:defRPr>
    </a:lvl3pPr>
    <a:lvl4pPr indent="685800" latinLnBrk="0">
      <a:defRPr sz="1400">
        <a:latin typeface="+mj-lt"/>
        <a:ea typeface="+mj-ea"/>
        <a:cs typeface="+mj-cs"/>
        <a:sym typeface="Arial"/>
      </a:defRPr>
    </a:lvl4pPr>
    <a:lvl5pPr indent="914400" latinLnBrk="0">
      <a:defRPr sz="1400">
        <a:latin typeface="+mj-lt"/>
        <a:ea typeface="+mj-ea"/>
        <a:cs typeface="+mj-cs"/>
        <a:sym typeface="Arial"/>
      </a:defRPr>
    </a:lvl5pPr>
    <a:lvl6pPr indent="1143000" latinLnBrk="0">
      <a:defRPr sz="1400">
        <a:latin typeface="+mj-lt"/>
        <a:ea typeface="+mj-ea"/>
        <a:cs typeface="+mj-cs"/>
        <a:sym typeface="Arial"/>
      </a:defRPr>
    </a:lvl6pPr>
    <a:lvl7pPr indent="1371600" latinLnBrk="0">
      <a:defRPr sz="1400">
        <a:latin typeface="+mj-lt"/>
        <a:ea typeface="+mj-ea"/>
        <a:cs typeface="+mj-cs"/>
        <a:sym typeface="Arial"/>
      </a:defRPr>
    </a:lvl7pPr>
    <a:lvl8pPr indent="1600200" latinLnBrk="0">
      <a:defRPr sz="1400">
        <a:latin typeface="+mj-lt"/>
        <a:ea typeface="+mj-ea"/>
        <a:cs typeface="+mj-cs"/>
        <a:sym typeface="Arial"/>
      </a:defRPr>
    </a:lvl8pPr>
    <a:lvl9pPr indent="1828800" latinLnBrk="0">
      <a:defRPr sz="1400">
        <a:latin typeface="+mj-lt"/>
        <a:ea typeface="+mj-ea"/>
        <a:cs typeface="+mj-cs"/>
        <a:sym typeface="Arial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IG_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xx%"/>
          <p:cNvSpPr txBox="1"/>
          <p:nvPr>
            <p:ph type="title" hasCustomPrompt="1"/>
          </p:nvPr>
        </p:nvSpPr>
        <p:spPr>
          <a:xfrm>
            <a:off x="264944" y="2163089"/>
            <a:ext cx="7242601" cy="3839701"/>
          </a:xfrm>
          <a:prstGeom prst="rect">
            <a:avLst/>
          </a:prstGeom>
        </p:spPr>
        <p:txBody>
          <a:bodyPr/>
          <a:lstStyle>
            <a:lvl1pPr>
              <a:defRPr sz="15300"/>
            </a:lvl1pPr>
          </a:lstStyle>
          <a:p>
            <a:pPr/>
            <a:r>
              <a:t>xx%</a:t>
            </a:r>
          </a:p>
        </p:txBody>
      </p:sp>
      <p:sp>
        <p:nvSpPr>
          <p:cNvPr id="92" name="Body Level One…"/>
          <p:cNvSpPr txBox="1"/>
          <p:nvPr>
            <p:ph type="body" sz="half" idx="1"/>
          </p:nvPr>
        </p:nvSpPr>
        <p:spPr>
          <a:xfrm>
            <a:off x="264944" y="6164350"/>
            <a:ext cx="7242601" cy="2543701"/>
          </a:xfrm>
          <a:prstGeom prst="rect">
            <a:avLst/>
          </a:prstGeom>
        </p:spPr>
        <p:txBody>
          <a:bodyPr/>
          <a:lstStyle>
            <a:lvl1pPr marL="457200" indent="-374650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300"/>
              <a:buFont typeface="Arial"/>
              <a:buChar char="●"/>
              <a:defRPr sz="2300"/>
            </a:lvl1pPr>
            <a:lvl2pPr marL="1009650" indent="-438150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300"/>
              <a:buFont typeface="Arial"/>
              <a:buChar char="○"/>
              <a:defRPr sz="2300"/>
            </a:lvl2pPr>
            <a:lvl3pPr marL="1466850" indent="-438150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300"/>
              <a:buFont typeface="Arial"/>
              <a:buChar char="■"/>
              <a:defRPr sz="2300"/>
            </a:lvl3pPr>
            <a:lvl4pPr marL="1924050" indent="-438150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300"/>
              <a:buFont typeface="Arial"/>
              <a:buChar char="●"/>
              <a:defRPr sz="2300"/>
            </a:lvl4pPr>
            <a:lvl5pPr marL="2381250" indent="-438150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300"/>
              <a:buFont typeface="Arial"/>
              <a:buChar char="○"/>
              <a:defRPr sz="23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_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Text"/>
          <p:cNvSpPr txBox="1"/>
          <p:nvPr>
            <p:ph type="title"/>
          </p:nvPr>
        </p:nvSpPr>
        <p:spPr>
          <a:xfrm>
            <a:off x="264944" y="4206106"/>
            <a:ext cx="7242601" cy="1646101"/>
          </a:xfrm>
          <a:prstGeom prst="rect">
            <a:avLst/>
          </a:prstGeom>
        </p:spPr>
        <p:txBody>
          <a:bodyPr anchor="ctr"/>
          <a:lstStyle>
            <a:lvl1pPr>
              <a:defRPr sz="4600"/>
            </a:lvl1pPr>
          </a:lstStyle>
          <a:p>
            <a:pPr/>
            <a:r>
              <a:t>Title Text</a:t>
            </a:r>
          </a:p>
        </p:txBody>
      </p:sp>
      <p:sp>
        <p:nvSpPr>
          <p:cNvPr id="2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AND_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le Text"/>
          <p:cNvSpPr txBox="1"/>
          <p:nvPr>
            <p:ph type="title"/>
          </p:nvPr>
        </p:nvSpPr>
        <p:spPr>
          <a:xfrm>
            <a:off x="264944" y="870271"/>
            <a:ext cx="7242601" cy="1119900"/>
          </a:xfrm>
          <a:prstGeom prst="rect">
            <a:avLst/>
          </a:prstGeom>
        </p:spPr>
        <p:txBody>
          <a:bodyPr anchor="t"/>
          <a:lstStyle>
            <a:lvl1pPr algn="l">
              <a:defRPr sz="3600"/>
            </a:lvl1pPr>
          </a:lstStyle>
          <a:p>
            <a:pPr/>
            <a:r>
              <a:t>Title Text</a:t>
            </a:r>
          </a:p>
        </p:txBody>
      </p:sp>
      <p:sp>
        <p:nvSpPr>
          <p:cNvPr id="29" name="Body Level One…"/>
          <p:cNvSpPr txBox="1"/>
          <p:nvPr>
            <p:ph type="body" idx="1"/>
          </p:nvPr>
        </p:nvSpPr>
        <p:spPr>
          <a:xfrm>
            <a:off x="264944" y="2253728"/>
            <a:ext cx="7242601" cy="6681001"/>
          </a:xfrm>
          <a:prstGeom prst="rect">
            <a:avLst/>
          </a:prstGeom>
        </p:spPr>
        <p:txBody>
          <a:bodyPr/>
          <a:lstStyle>
            <a:lvl1pPr marL="457200" indent="-3746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300"/>
              <a:buFont typeface="Arial"/>
              <a:buChar char="●"/>
              <a:defRPr sz="2300"/>
            </a:lvl1pPr>
            <a:lvl2pPr marL="1009650" indent="-4381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300"/>
              <a:buFont typeface="Arial"/>
              <a:buChar char="○"/>
              <a:defRPr sz="2300"/>
            </a:lvl2pPr>
            <a:lvl3pPr marL="1466850" indent="-4381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300"/>
              <a:buFont typeface="Arial"/>
              <a:buChar char="■"/>
              <a:defRPr sz="2300"/>
            </a:lvl3pPr>
            <a:lvl4pPr marL="1924050" indent="-4381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300"/>
              <a:buFont typeface="Arial"/>
              <a:buChar char="●"/>
              <a:defRPr sz="2300"/>
            </a:lvl4pPr>
            <a:lvl5pPr marL="2381250" indent="-4381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300"/>
              <a:buFont typeface="Arial"/>
              <a:buChar char="○"/>
              <a:defRPr sz="23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AND_TWO_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itle Text"/>
          <p:cNvSpPr txBox="1"/>
          <p:nvPr>
            <p:ph type="title"/>
          </p:nvPr>
        </p:nvSpPr>
        <p:spPr>
          <a:xfrm>
            <a:off x="264944" y="870271"/>
            <a:ext cx="7242601" cy="1119900"/>
          </a:xfrm>
          <a:prstGeom prst="rect">
            <a:avLst/>
          </a:prstGeom>
        </p:spPr>
        <p:txBody>
          <a:bodyPr anchor="t"/>
          <a:lstStyle>
            <a:lvl1pPr algn="l">
              <a:defRPr sz="3600"/>
            </a:lvl1pPr>
          </a:lstStyle>
          <a:p>
            <a:pPr/>
            <a:r>
              <a:t>Title Text</a:t>
            </a:r>
          </a:p>
        </p:txBody>
      </p:sp>
      <p:sp>
        <p:nvSpPr>
          <p:cNvPr id="38" name="Body Level One…"/>
          <p:cNvSpPr txBox="1"/>
          <p:nvPr>
            <p:ph type="body" sz="half" idx="1"/>
          </p:nvPr>
        </p:nvSpPr>
        <p:spPr>
          <a:xfrm>
            <a:off x="264944" y="2253728"/>
            <a:ext cx="3399901" cy="6681001"/>
          </a:xfrm>
          <a:prstGeom prst="rect">
            <a:avLst/>
          </a:prstGeom>
        </p:spPr>
        <p:txBody>
          <a:bodyPr/>
          <a:lstStyle>
            <a:lvl1pPr marL="457200" indent="-34290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800"/>
              <a:buFont typeface="Arial"/>
              <a:buChar char="●"/>
              <a:defRPr sz="1800"/>
            </a:lvl1pPr>
            <a:lvl2pPr marL="979169" indent="-388619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800"/>
              <a:buFont typeface="Arial"/>
              <a:buChar char="○"/>
              <a:defRPr sz="1800"/>
            </a:lvl2pPr>
            <a:lvl3pPr marL="1436369" indent="-388619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800"/>
              <a:buFont typeface="Arial"/>
              <a:buChar char="■"/>
              <a:defRPr sz="1800"/>
            </a:lvl3pPr>
            <a:lvl4pPr marL="1893570" indent="-38862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800"/>
              <a:buFont typeface="Arial"/>
              <a:buChar char="●"/>
              <a:defRPr sz="1800"/>
            </a:lvl4pPr>
            <a:lvl5pPr marL="2350770" indent="-38862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800"/>
              <a:buFont typeface="Arial"/>
              <a:buChar char="○"/>
              <a:defRPr sz="1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9" name="Google Shape;23;p6"/>
          <p:cNvSpPr txBox="1"/>
          <p:nvPr>
            <p:ph type="body" sz="half" idx="21"/>
          </p:nvPr>
        </p:nvSpPr>
        <p:spPr>
          <a:xfrm>
            <a:off x="4107539" y="2253728"/>
            <a:ext cx="3399901" cy="6681001"/>
          </a:xfrm>
          <a:prstGeom prst="rect">
            <a:avLst/>
          </a:prstGeom>
        </p:spPr>
        <p:txBody>
          <a:bodyPr/>
          <a:lstStyle/>
          <a:p>
            <a:pPr marL="457200" indent="-34290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800"/>
              <a:buFont typeface="Arial"/>
              <a:buChar char="●"/>
              <a:defRPr sz="1800"/>
            </a:pPr>
          </a:p>
        </p:txBody>
      </p:sp>
      <p:sp>
        <p:nvSpPr>
          <p:cNvPr id="4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Text"/>
          <p:cNvSpPr txBox="1"/>
          <p:nvPr>
            <p:ph type="title"/>
          </p:nvPr>
        </p:nvSpPr>
        <p:spPr>
          <a:xfrm>
            <a:off x="264944" y="870271"/>
            <a:ext cx="7242601" cy="1119900"/>
          </a:xfrm>
          <a:prstGeom prst="rect">
            <a:avLst/>
          </a:prstGeom>
        </p:spPr>
        <p:txBody>
          <a:bodyPr anchor="t"/>
          <a:lstStyle>
            <a:lvl1pPr algn="l">
              <a:defRPr sz="3600"/>
            </a:lvl1pPr>
          </a:lstStyle>
          <a:p>
            <a:pPr/>
            <a:r>
              <a:t>Title Text</a:t>
            </a:r>
          </a:p>
        </p:txBody>
      </p:sp>
      <p:sp>
        <p:nvSpPr>
          <p:cNvPr id="4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ONE_COLUM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Title Text"/>
          <p:cNvSpPr txBox="1"/>
          <p:nvPr>
            <p:ph type="title"/>
          </p:nvPr>
        </p:nvSpPr>
        <p:spPr>
          <a:xfrm>
            <a:off x="264944" y="1086507"/>
            <a:ext cx="2386802" cy="1477801"/>
          </a:xfrm>
          <a:prstGeom prst="rect">
            <a:avLst/>
          </a:prstGeom>
        </p:spPr>
        <p:txBody>
          <a:bodyPr/>
          <a:lstStyle>
            <a:lvl1pPr algn="l">
              <a:defRPr sz="3100"/>
            </a:lvl1pPr>
          </a:lstStyle>
          <a:p>
            <a:pPr/>
            <a:r>
              <a:t>Title Text</a:t>
            </a:r>
          </a:p>
        </p:txBody>
      </p:sp>
      <p:sp>
        <p:nvSpPr>
          <p:cNvPr id="56" name="Body Level One…"/>
          <p:cNvSpPr txBox="1"/>
          <p:nvPr>
            <p:ph type="body" sz="quarter" idx="1"/>
          </p:nvPr>
        </p:nvSpPr>
        <p:spPr>
          <a:xfrm>
            <a:off x="264944" y="2717439"/>
            <a:ext cx="2386802" cy="6217501"/>
          </a:xfrm>
          <a:prstGeom prst="rect">
            <a:avLst/>
          </a:prstGeom>
        </p:spPr>
        <p:txBody>
          <a:bodyPr/>
          <a:lstStyle>
            <a:lvl1pPr marL="457200" indent="-3238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500"/>
              <a:buFont typeface="Arial"/>
              <a:buChar char="●"/>
              <a:defRPr sz="1500"/>
            </a:lvl1pPr>
            <a:lvl2pPr marL="914400" indent="-3238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500"/>
              <a:buFont typeface="Arial"/>
              <a:buChar char="○"/>
              <a:defRPr sz="1500"/>
            </a:lvl2pPr>
            <a:lvl3pPr marL="1371600" indent="-3238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500"/>
              <a:buFont typeface="Arial"/>
              <a:buChar char="■"/>
              <a:defRPr sz="1500"/>
            </a:lvl3pPr>
            <a:lvl4pPr marL="1828800" indent="-3238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500"/>
              <a:buFont typeface="Arial"/>
              <a:buChar char="●"/>
              <a:defRPr sz="1500"/>
            </a:lvl4pPr>
            <a:lvl5pPr marL="2286000" indent="-3238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500"/>
              <a:buFont typeface="Arial"/>
              <a:buChar char="○"/>
              <a:defRPr sz="15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MAIN_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itle Text"/>
          <p:cNvSpPr txBox="1"/>
          <p:nvPr>
            <p:ph type="title"/>
          </p:nvPr>
        </p:nvSpPr>
        <p:spPr>
          <a:xfrm>
            <a:off x="416712" y="880292"/>
            <a:ext cx="5412601" cy="7999802"/>
          </a:xfrm>
          <a:prstGeom prst="rect">
            <a:avLst/>
          </a:prstGeom>
        </p:spPr>
        <p:txBody>
          <a:bodyPr anchor="ctr"/>
          <a:lstStyle>
            <a:lvl1pPr algn="l">
              <a:defRPr sz="6100"/>
            </a:lvl1pPr>
          </a:lstStyle>
          <a:p>
            <a:pPr/>
            <a:r>
              <a:t>Title Text</a:t>
            </a:r>
          </a:p>
        </p:txBody>
      </p:sp>
      <p:sp>
        <p:nvSpPr>
          <p:cNvPr id="6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_TITLE_AND_DESCRI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36;p10"/>
          <p:cNvSpPr/>
          <p:nvPr/>
        </p:nvSpPr>
        <p:spPr>
          <a:xfrm>
            <a:off x="3886200" y="-246"/>
            <a:ext cx="3886200" cy="10058401"/>
          </a:xfrm>
          <a:prstGeom prst="rect">
            <a:avLst/>
          </a:prstGeom>
          <a:solidFill>
            <a:srgbClr val="EEEEEE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1000"/>
            </a:pPr>
          </a:p>
        </p:txBody>
      </p:sp>
      <p:sp>
        <p:nvSpPr>
          <p:cNvPr id="73" name="Title Text"/>
          <p:cNvSpPr txBox="1"/>
          <p:nvPr>
            <p:ph type="title"/>
          </p:nvPr>
        </p:nvSpPr>
        <p:spPr>
          <a:xfrm>
            <a:off x="225675" y="2411541"/>
            <a:ext cx="3438300" cy="2898901"/>
          </a:xfrm>
          <a:prstGeom prst="rect">
            <a:avLst/>
          </a:prstGeom>
        </p:spPr>
        <p:txBody>
          <a:bodyPr/>
          <a:lstStyle>
            <a:lvl1pPr>
              <a:defRPr sz="5300"/>
            </a:lvl1pPr>
          </a:lstStyle>
          <a:p>
            <a:pPr/>
            <a:r>
              <a:t>Title Text</a:t>
            </a:r>
          </a:p>
        </p:txBody>
      </p:sp>
      <p:sp>
        <p:nvSpPr>
          <p:cNvPr id="74" name="Body Level One…"/>
          <p:cNvSpPr txBox="1"/>
          <p:nvPr>
            <p:ph type="body" sz="quarter" idx="1"/>
          </p:nvPr>
        </p:nvSpPr>
        <p:spPr>
          <a:xfrm>
            <a:off x="225675" y="5481568"/>
            <a:ext cx="3438300" cy="2415301"/>
          </a:xfrm>
          <a:prstGeom prst="rect">
            <a:avLst/>
          </a:prstGeom>
        </p:spPr>
        <p:txBody>
          <a:bodyPr/>
          <a:lstStyle>
            <a:lvl1pPr>
              <a:defRPr sz="2700"/>
            </a:lvl1pPr>
            <a:lvl2pPr>
              <a:defRPr sz="2700"/>
            </a:lvl2pPr>
            <a:lvl3pPr>
              <a:defRPr sz="2700"/>
            </a:lvl3pPr>
            <a:lvl4pPr>
              <a:defRPr sz="2700"/>
            </a:lvl4pPr>
            <a:lvl5pPr>
              <a:defRPr sz="2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5" name="Google Shape;39;p10"/>
          <p:cNvSpPr txBox="1"/>
          <p:nvPr>
            <p:ph type="body" sz="half" idx="21"/>
          </p:nvPr>
        </p:nvSpPr>
        <p:spPr>
          <a:xfrm>
            <a:off x="4198575" y="1415968"/>
            <a:ext cx="3261600" cy="7226102"/>
          </a:xfrm>
          <a:prstGeom prst="rect">
            <a:avLst/>
          </a:prstGeom>
        </p:spPr>
        <p:txBody>
          <a:bodyPr anchor="ctr"/>
          <a:lstStyle/>
          <a:p>
            <a:pPr marL="457200" indent="-3746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300"/>
              <a:buFont typeface="Arial"/>
              <a:buChar char="●"/>
              <a:defRPr sz="2300"/>
            </a:pPr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APTION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Body Level One…"/>
          <p:cNvSpPr txBox="1"/>
          <p:nvPr>
            <p:ph type="body" sz="quarter" idx="1"/>
          </p:nvPr>
        </p:nvSpPr>
        <p:spPr>
          <a:xfrm>
            <a:off x="264944" y="8273125"/>
            <a:ext cx="5099101" cy="1183201"/>
          </a:xfrm>
          <a:prstGeom prst="rect">
            <a:avLst/>
          </a:prstGeom>
        </p:spPr>
        <p:txBody>
          <a:bodyPr anchor="ctr"/>
          <a:lstStyle>
            <a:lvl1pPr marL="228600" indent="0" algn="l">
              <a:defRPr sz="2300"/>
            </a:lvl1pPr>
            <a:lvl2pPr marL="1009650" indent="-438150" algn="l">
              <a:buSzPts val="2300"/>
              <a:buChar char="○"/>
              <a:defRPr sz="2300"/>
            </a:lvl2pPr>
            <a:lvl3pPr marL="1466850" indent="-438150" algn="l">
              <a:buSzPts val="2300"/>
              <a:buChar char="■"/>
              <a:defRPr sz="2300"/>
            </a:lvl3pPr>
            <a:lvl4pPr marL="1924050" indent="-438150" algn="l">
              <a:buSzPts val="2300"/>
              <a:buChar char="●"/>
              <a:defRPr sz="2300"/>
            </a:lvl4pPr>
            <a:lvl5pPr marL="2381250" indent="-438150" algn="l">
              <a:buSzPts val="2300"/>
              <a:buChar char="○"/>
              <a:defRPr sz="23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264951" y="1456058"/>
            <a:ext cx="7242601" cy="4014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16324" tIns="116324" rIns="116324" bIns="116324" anchor="b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264944" y="5542288"/>
            <a:ext cx="7242601" cy="1550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16324" tIns="116324" rIns="116324" bIns="116324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7253224" y="9301346"/>
            <a:ext cx="414866" cy="405465"/>
          </a:xfrm>
          <a:prstGeom prst="rect">
            <a:avLst/>
          </a:prstGeom>
          <a:ln w="12700">
            <a:miter lim="400000"/>
          </a:ln>
        </p:spPr>
        <p:txBody>
          <a:bodyPr wrap="none" lIns="116324" tIns="116324" rIns="116324" bIns="116324" anchor="ctr">
            <a:normAutofit fontScale="100000" lnSpcReduction="0"/>
          </a:bodyPr>
          <a:lstStyle>
            <a:lvl1pPr algn="r">
              <a:defRPr sz="1200">
                <a:solidFill>
                  <a:schemeClr val="accent2">
                    <a:lumOff val="21764"/>
                  </a:schemeClr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 xmlns:p14="http://schemas.microsoft.com/office/powerpoint/2010/main" spd="med" advClick="1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7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7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7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7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7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7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7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7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7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9pPr>
    </p:titleStyle>
    <p:bodyStyle>
      <a:lvl1pPr marL="374650" marR="0" indent="-2921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6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1pPr>
      <a:lvl2pPr marL="374650" marR="0" indent="1968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6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2pPr>
      <a:lvl3pPr marL="374650" marR="0" indent="6540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6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3pPr>
      <a:lvl4pPr marL="374650" marR="0" indent="11112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6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4pPr>
      <a:lvl5pPr marL="374650" marR="0" indent="15684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6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5pPr>
      <a:lvl6pPr marL="374650" marR="0" indent="20256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6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6pPr>
      <a:lvl7pPr marL="374650" marR="0" indent="24828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6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7pPr>
      <a:lvl8pPr marL="374650" marR="0" indent="29400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6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8pPr>
      <a:lvl9pPr marL="374650" marR="0" indent="33972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6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185;g2127e2f1f42_0_5" descr="Google Shape;185;g2127e2f1f42_0_5"/>
          <p:cNvPicPr>
            <a:picLocks noChangeAspect="1"/>
          </p:cNvPicPr>
          <p:nvPr/>
        </p:nvPicPr>
        <p:blipFill>
          <a:blip r:embed="rId2">
            <a:extLst/>
          </a:blip>
          <a:srcRect l="813" t="10139" r="0" b="6129"/>
          <a:stretch>
            <a:fillRect/>
          </a:stretch>
        </p:blipFill>
        <p:spPr>
          <a:xfrm>
            <a:off x="-1" y="-1"/>
            <a:ext cx="7772401" cy="100584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0" name="Google Shape;186;g2127e2f1f42_0_5" descr="Google Shape;186;g2127e2f1f42_0_5"/>
          <p:cNvPicPr>
            <a:picLocks noChangeAspect="1"/>
          </p:cNvPicPr>
          <p:nvPr/>
        </p:nvPicPr>
        <p:blipFill>
          <a:blip r:embed="rId3">
            <a:extLst/>
          </a:blip>
          <a:srcRect l="0" t="0" r="0" b="5961"/>
          <a:stretch>
            <a:fillRect/>
          </a:stretch>
        </p:blipFill>
        <p:spPr>
          <a:xfrm>
            <a:off x="0" y="5081725"/>
            <a:ext cx="5630275" cy="4976678"/>
          </a:xfrm>
          <a:prstGeom prst="rect">
            <a:avLst/>
          </a:prstGeom>
          <a:ln w="12700">
            <a:miter lim="400000"/>
          </a:ln>
        </p:spPr>
      </p:pic>
      <p:pic>
        <p:nvPicPr>
          <p:cNvPr id="111" name="Google Shape;187;g2127e2f1f42_0_5" descr="Google Shape;187;g2127e2f1f42_0_5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6800" y="9591450"/>
            <a:ext cx="1272992" cy="408182"/>
          </a:xfrm>
          <a:prstGeom prst="rect">
            <a:avLst/>
          </a:prstGeom>
          <a:ln w="12700">
            <a:miter lim="400000"/>
          </a:ln>
        </p:spPr>
      </p:pic>
      <p:sp>
        <p:nvSpPr>
          <p:cNvPr id="112" name="Google Shape;188;g2127e2f1f42_0_5"/>
          <p:cNvSpPr txBox="1"/>
          <p:nvPr/>
        </p:nvSpPr>
        <p:spPr>
          <a:xfrm>
            <a:off x="0" y="-46211"/>
            <a:ext cx="7772400" cy="11242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>
            <a:lvl1pPr algn="ctr">
              <a:defRPr sz="5700">
                <a:solidFill>
                  <a:srgbClr val="31B6EB"/>
                </a:solidFill>
                <a:latin typeface="Avenir Next Condensed Medium"/>
                <a:ea typeface="Avenir Next Condensed Medium"/>
                <a:cs typeface="Avenir Next Condensed Medium"/>
                <a:sym typeface="Avenir Next Condensed Medium"/>
              </a:defRPr>
            </a:lvl1pPr>
          </a:lstStyle>
          <a:p>
            <a:pPr/>
            <a:r>
              <a:t>DIGITAL IDENTITY</a:t>
            </a:r>
          </a:p>
        </p:txBody>
      </p:sp>
      <p:pic>
        <p:nvPicPr>
          <p:cNvPr id="113" name="Google Shape;189;g2127e2f1f42_0_5" descr="Google Shape;189;g2127e2f1f42_0_5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2357816" y="840315"/>
            <a:ext cx="3406538" cy="3069745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</p:spPr>
      </p:pic>
      <p:sp>
        <p:nvSpPr>
          <p:cNvPr id="114" name="Google Shape;190;g2127e2f1f42_0_5"/>
          <p:cNvSpPr txBox="1"/>
          <p:nvPr/>
        </p:nvSpPr>
        <p:spPr>
          <a:xfrm>
            <a:off x="3584323" y="933040"/>
            <a:ext cx="2972101" cy="8194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/>
          <a:p>
            <a:pPr algn="r">
              <a:lnSpc>
                <a:spcPct val="80000"/>
              </a:lnSpc>
              <a:defRPr sz="2200">
                <a:solidFill>
                  <a:srgbClr val="31B6EB"/>
                </a:solidFill>
                <a:latin typeface="Avenir Next Condensed Medium"/>
                <a:ea typeface="Avenir Next Condensed Medium"/>
                <a:cs typeface="Avenir Next Condensed Medium"/>
                <a:sym typeface="Avenir Next Condensed Medium"/>
              </a:defRPr>
            </a:pPr>
            <a:r>
              <a:t>CRYPTOCURRENCY</a:t>
            </a:r>
          </a:p>
          <a:p>
            <a:pPr algn="r">
              <a:lnSpc>
                <a:spcPct val="80000"/>
              </a:lnSpc>
              <a:defRPr sz="2200">
                <a:solidFill>
                  <a:srgbClr val="31B6EB"/>
                </a:solidFill>
                <a:latin typeface="Avenir Next Condensed Medium"/>
                <a:ea typeface="Avenir Next Condensed Medium"/>
                <a:cs typeface="Avenir Next Condensed Medium"/>
                <a:sym typeface="Avenir Next Condensed Medium"/>
              </a:defRPr>
            </a:pPr>
            <a:r>
              <a:t>&amp; NTFs</a:t>
            </a:r>
          </a:p>
        </p:txBody>
      </p:sp>
      <p:sp>
        <p:nvSpPr>
          <p:cNvPr id="115" name="Google Shape;191;g2127e2f1f42_0_5"/>
          <p:cNvSpPr txBox="1"/>
          <p:nvPr/>
        </p:nvSpPr>
        <p:spPr>
          <a:xfrm>
            <a:off x="3449932" y="3245094"/>
            <a:ext cx="2972101" cy="8194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/>
          <a:p>
            <a:pPr algn="r">
              <a:lnSpc>
                <a:spcPct val="80000"/>
              </a:lnSpc>
              <a:defRPr sz="2200">
                <a:solidFill>
                  <a:srgbClr val="31B6EB"/>
                </a:solidFill>
                <a:latin typeface="Avenir Next Condensed Medium"/>
                <a:ea typeface="Avenir Next Condensed Medium"/>
                <a:cs typeface="Avenir Next Condensed Medium"/>
                <a:sym typeface="Avenir Next Condensed Medium"/>
              </a:defRPr>
            </a:pPr>
            <a:r>
              <a:t>PROTECTING YOUR</a:t>
            </a:r>
          </a:p>
          <a:p>
            <a:pPr algn="r">
              <a:lnSpc>
                <a:spcPct val="80000"/>
              </a:lnSpc>
              <a:defRPr sz="2200">
                <a:solidFill>
                  <a:srgbClr val="31B6EB"/>
                </a:solidFill>
                <a:latin typeface="Avenir Next Condensed Medium"/>
                <a:ea typeface="Avenir Next Condensed Medium"/>
                <a:cs typeface="Avenir Next Condensed Medium"/>
                <a:sym typeface="Avenir Next Condensed Medium"/>
              </a:defRPr>
            </a:pPr>
            <a:r>
              <a:t>IDENTITY</a:t>
            </a:r>
          </a:p>
        </p:txBody>
      </p:sp>
      <p:sp>
        <p:nvSpPr>
          <p:cNvPr id="116" name="Google Shape;192;g2127e2f1f42_0_5"/>
          <p:cNvSpPr txBox="1"/>
          <p:nvPr/>
        </p:nvSpPr>
        <p:spPr>
          <a:xfrm>
            <a:off x="-142164" y="2992394"/>
            <a:ext cx="2972100" cy="5146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>
            <a:lvl1pPr algn="r">
              <a:lnSpc>
                <a:spcPct val="80000"/>
              </a:lnSpc>
              <a:defRPr sz="2200">
                <a:solidFill>
                  <a:srgbClr val="31B6EB"/>
                </a:solidFill>
                <a:latin typeface="Avenir Next Condensed Medium"/>
                <a:ea typeface="Avenir Next Condensed Medium"/>
                <a:cs typeface="Avenir Next Condensed Medium"/>
                <a:sym typeface="Avenir Next Condensed Medium"/>
              </a:defRPr>
            </a:lvl1pPr>
          </a:lstStyle>
          <a:p>
            <a:pPr/>
            <a:r>
              <a:t>DEEPFAKES</a:t>
            </a:r>
          </a:p>
        </p:txBody>
      </p:sp>
      <p:sp>
        <p:nvSpPr>
          <p:cNvPr id="117" name="Google Shape;193;g2127e2f1f42_0_5"/>
          <p:cNvSpPr txBox="1"/>
          <p:nvPr/>
        </p:nvSpPr>
        <p:spPr>
          <a:xfrm>
            <a:off x="-613218" y="932304"/>
            <a:ext cx="2972100" cy="5146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>
            <a:lvl1pPr algn="r">
              <a:lnSpc>
                <a:spcPct val="80000"/>
              </a:lnSpc>
              <a:defRPr sz="2200">
                <a:solidFill>
                  <a:srgbClr val="31B6EB"/>
                </a:solidFill>
                <a:latin typeface="Avenir Next Condensed Medium"/>
                <a:ea typeface="Avenir Next Condensed Medium"/>
                <a:cs typeface="Avenir Next Condensed Medium"/>
                <a:sym typeface="Avenir Next Condensed Medium"/>
              </a:defRPr>
            </a:lvl1pPr>
          </a:lstStyle>
          <a:p>
            <a:pPr/>
            <a:r>
              <a:t>METAVERSE</a:t>
            </a:r>
          </a:p>
        </p:txBody>
      </p:sp>
      <p:sp>
        <p:nvSpPr>
          <p:cNvPr id="118" name="Google Shape;194;g2127e2f1f42_0_5"/>
          <p:cNvSpPr txBox="1"/>
          <p:nvPr/>
        </p:nvSpPr>
        <p:spPr>
          <a:xfrm>
            <a:off x="4371723" y="2383207"/>
            <a:ext cx="3090001" cy="7559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>
            <a:lvl1pPr algn="r">
              <a:lnSpc>
                <a:spcPct val="80000"/>
              </a:lnSpc>
              <a:defRPr sz="3600">
                <a:solidFill>
                  <a:srgbClr val="31B6EB"/>
                </a:solidFill>
                <a:latin typeface="Avenir Next Condensed Medium"/>
                <a:ea typeface="Avenir Next Condensed Medium"/>
                <a:cs typeface="Avenir Next Condensed Medium"/>
                <a:sym typeface="Avenir Next Condensed Medium"/>
              </a:defRPr>
            </a:lvl1pPr>
          </a:lstStyle>
          <a:p>
            <a:pPr/>
            <a:r>
              <a:t>$1,000,000,000</a:t>
            </a:r>
          </a:p>
        </p:txBody>
      </p:sp>
      <p:sp>
        <p:nvSpPr>
          <p:cNvPr id="119" name="Google Shape;195;g2127e2f1f42_0_5"/>
          <p:cNvSpPr txBox="1"/>
          <p:nvPr/>
        </p:nvSpPr>
        <p:spPr>
          <a:xfrm>
            <a:off x="360804" y="1271974"/>
            <a:ext cx="3090001" cy="5400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>
            <a:lvl1pPr algn="r">
              <a:defRPr sz="1200">
                <a:solidFill>
                  <a:srgbClr val="FFFFFF"/>
                </a:solidFill>
                <a:latin typeface="Avenir Next Condensed Regular"/>
                <a:ea typeface="Avenir Next Condensed Regular"/>
                <a:cs typeface="Avenir Next Condensed Regular"/>
                <a:sym typeface="Avenir Next Condensed Regular"/>
              </a:defRPr>
            </a:lvl1pPr>
          </a:lstStyle>
          <a:p>
            <a:pPr/>
            <a:r>
              <a:t>The Metaverse is a rapidly evolving virtual technology, but standard cybersecurity practices still apply.</a:t>
            </a:r>
          </a:p>
        </p:txBody>
      </p:sp>
      <p:sp>
        <p:nvSpPr>
          <p:cNvPr id="120" name="Google Shape;196;g2127e2f1f42_0_5"/>
          <p:cNvSpPr txBox="1"/>
          <p:nvPr/>
        </p:nvSpPr>
        <p:spPr>
          <a:xfrm>
            <a:off x="537585" y="1777101"/>
            <a:ext cx="2972101" cy="5400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/>
          <a:p>
            <a:pPr>
              <a:defRPr sz="1200">
                <a:solidFill>
                  <a:srgbClr val="FFFFFF"/>
                </a:solidFill>
                <a:latin typeface="Avenir Next Condensed Regular"/>
                <a:ea typeface="Avenir Next Condensed Regular"/>
                <a:cs typeface="Avenir Next Condensed Regular"/>
                <a:sym typeface="Avenir Next Condensed Regular"/>
              </a:defRPr>
            </a:pPr>
            <a:r>
              <a:t>Make sure that your Metaverse account has a </a:t>
            </a:r>
            <a:r>
              <a:rPr>
                <a:solidFill>
                  <a:srgbClr val="31B6EB"/>
                </a:solidFill>
              </a:rPr>
              <a:t>STRONG PASSWORD</a:t>
            </a:r>
          </a:p>
        </p:txBody>
      </p:sp>
      <p:sp>
        <p:nvSpPr>
          <p:cNvPr id="121" name="Google Shape;197;g2127e2f1f42_0_5"/>
          <p:cNvSpPr txBox="1"/>
          <p:nvPr/>
        </p:nvSpPr>
        <p:spPr>
          <a:xfrm>
            <a:off x="537585" y="2194101"/>
            <a:ext cx="2972101" cy="5400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/>
          <a:p>
            <a:pPr>
              <a:defRPr sz="1200">
                <a:solidFill>
                  <a:srgbClr val="FFFFFF"/>
                </a:solidFill>
                <a:latin typeface="Avenir Next Condensed Regular"/>
                <a:ea typeface="Avenir Next Condensed Regular"/>
                <a:cs typeface="Avenir Next Condensed Regular"/>
                <a:sym typeface="Avenir Next Condensed Regular"/>
              </a:defRPr>
            </a:pPr>
            <a:r>
              <a:t>Review your </a:t>
            </a:r>
            <a:r>
              <a:rPr>
                <a:solidFill>
                  <a:srgbClr val="31B6EB"/>
                </a:solidFill>
              </a:rPr>
              <a:t>PRIVACY SETTINGS</a:t>
            </a:r>
            <a:r>
              <a:t> and the data you choose to share with third-party advertisers</a:t>
            </a:r>
          </a:p>
        </p:txBody>
      </p:sp>
      <p:sp>
        <p:nvSpPr>
          <p:cNvPr id="122" name="Google Shape;198;g2127e2f1f42_0_5"/>
          <p:cNvSpPr txBox="1"/>
          <p:nvPr/>
        </p:nvSpPr>
        <p:spPr>
          <a:xfrm>
            <a:off x="537585" y="2598970"/>
            <a:ext cx="2972101" cy="5400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/>
          <a:p>
            <a:pPr>
              <a:defRPr sz="1200">
                <a:solidFill>
                  <a:srgbClr val="31B6EB"/>
                </a:solidFill>
                <a:latin typeface="Avenir Next Condensed Regular"/>
                <a:ea typeface="Avenir Next Condensed Regular"/>
                <a:cs typeface="Avenir Next Condensed Regular"/>
                <a:sym typeface="Avenir Next Condensed Regular"/>
              </a:defRPr>
            </a:pPr>
            <a:r>
              <a:t>NEVER</a:t>
            </a:r>
            <a:r>
              <a:rPr>
                <a:solidFill>
                  <a:srgbClr val="FFFFFF"/>
                </a:solidFill>
              </a:rPr>
              <a:t> reveal any personal or private information about yourself</a:t>
            </a:r>
          </a:p>
        </p:txBody>
      </p:sp>
      <p:sp>
        <p:nvSpPr>
          <p:cNvPr id="123" name="Google Shape;199;g2127e2f1f42_0_5"/>
          <p:cNvSpPr txBox="1"/>
          <p:nvPr/>
        </p:nvSpPr>
        <p:spPr>
          <a:xfrm>
            <a:off x="330379" y="3306547"/>
            <a:ext cx="3457201" cy="7432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>
            <a:lvl1pPr algn="r">
              <a:defRPr sz="1200">
                <a:solidFill>
                  <a:srgbClr val="FFFFFF"/>
                </a:solidFill>
                <a:latin typeface="Avenir Next Condensed Regular"/>
                <a:ea typeface="Avenir Next Condensed Regular"/>
                <a:cs typeface="Avenir Next Condensed Regular"/>
                <a:sym typeface="Avenir Next Condensed Regular"/>
              </a:defRPr>
            </a:lvl1pPr>
          </a:lstStyle>
          <a:p>
            <a:pPr/>
            <a:r>
              <a:t>Deepfakes can mimic a person's face, voice, and movements with incredible accuracy, but some healthy skepticism can help you detect them.</a:t>
            </a:r>
          </a:p>
        </p:txBody>
      </p:sp>
      <p:sp>
        <p:nvSpPr>
          <p:cNvPr id="124" name="Google Shape;200;g2127e2f1f42_0_5"/>
          <p:cNvSpPr txBox="1"/>
          <p:nvPr/>
        </p:nvSpPr>
        <p:spPr>
          <a:xfrm>
            <a:off x="530727" y="3930238"/>
            <a:ext cx="2972100" cy="5146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>
            <a:lvl1pPr>
              <a:lnSpc>
                <a:spcPct val="80000"/>
              </a:lnSpc>
              <a:defRPr sz="2200">
                <a:solidFill>
                  <a:srgbClr val="31B6EB"/>
                </a:solidFill>
                <a:latin typeface="Avenir Next Condensed Medium"/>
                <a:ea typeface="Avenir Next Condensed Medium"/>
                <a:cs typeface="Avenir Next Condensed Medium"/>
                <a:sym typeface="Avenir Next Condensed Medium"/>
              </a:defRPr>
            </a:lvl1pPr>
          </a:lstStyle>
          <a:p>
            <a:pPr/>
            <a:r>
              <a:t>WHAT TO LOOK OUT FOR:</a:t>
            </a:r>
          </a:p>
        </p:txBody>
      </p:sp>
      <p:sp>
        <p:nvSpPr>
          <p:cNvPr id="125" name="Google Shape;201;g2127e2f1f42_0_5"/>
          <p:cNvSpPr txBox="1"/>
          <p:nvPr/>
        </p:nvSpPr>
        <p:spPr>
          <a:xfrm>
            <a:off x="883950" y="4284979"/>
            <a:ext cx="2972100" cy="12512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/>
          <a:p>
            <a:pPr>
              <a:lnSpc>
                <a:spcPct val="150000"/>
              </a:lnSpc>
              <a:defRPr sz="1200">
                <a:solidFill>
                  <a:srgbClr val="31B6EB"/>
                </a:solidFill>
                <a:latin typeface="Avenir Next Condensed Regular"/>
                <a:ea typeface="Avenir Next Condensed Regular"/>
                <a:cs typeface="Avenir Next Condensed Regular"/>
                <a:sym typeface="Avenir Next Condensed Regular"/>
              </a:defRPr>
            </a:pPr>
            <a:r>
              <a:t>UNNATURAL</a:t>
            </a:r>
            <a:r>
              <a:rPr>
                <a:solidFill>
                  <a:srgbClr val="FFFFFF"/>
                </a:solidFill>
              </a:rPr>
              <a:t> facial expressions</a:t>
            </a:r>
            <a:endParaRPr>
              <a:solidFill>
                <a:srgbClr val="FFFFFF"/>
              </a:solidFill>
            </a:endParaRPr>
          </a:p>
          <a:p>
            <a:pPr>
              <a:lnSpc>
                <a:spcPct val="150000"/>
              </a:lnSpc>
              <a:defRPr sz="1200">
                <a:solidFill>
                  <a:srgbClr val="FFFFFF"/>
                </a:solidFill>
                <a:latin typeface="Avenir Next Condensed Regular"/>
                <a:ea typeface="Avenir Next Condensed Regular"/>
                <a:cs typeface="Avenir Next Condensed Regular"/>
                <a:sym typeface="Avenir Next Condensed Regular"/>
              </a:defRPr>
            </a:pPr>
            <a:r>
              <a:t>   Slightly </a:t>
            </a:r>
            <a:r>
              <a:rPr>
                <a:solidFill>
                  <a:srgbClr val="31B6EB"/>
                </a:solidFill>
              </a:rPr>
              <a:t>ROBOTIC</a:t>
            </a:r>
            <a:r>
              <a:t> tones</a:t>
            </a:r>
          </a:p>
          <a:p>
            <a:pPr>
              <a:lnSpc>
                <a:spcPct val="150000"/>
              </a:lnSpc>
              <a:defRPr sz="1200">
                <a:solidFill>
                  <a:srgbClr val="FFFFFF"/>
                </a:solidFill>
                <a:latin typeface="Avenir Next Condensed Regular"/>
                <a:ea typeface="Avenir Next Condensed Regular"/>
                <a:cs typeface="Avenir Next Condensed Regular"/>
                <a:sym typeface="Avenir Next Condensed Regular"/>
              </a:defRPr>
            </a:pPr>
            <a:r>
              <a:t>       </a:t>
            </a:r>
            <a:r>
              <a:rPr>
                <a:solidFill>
                  <a:srgbClr val="31B6EB"/>
                </a:solidFill>
              </a:rPr>
              <a:t>UNNATURAL</a:t>
            </a:r>
            <a:r>
              <a:t> eye or hair movement</a:t>
            </a:r>
          </a:p>
          <a:p>
            <a:pPr>
              <a:lnSpc>
                <a:spcPct val="150000"/>
              </a:lnSpc>
              <a:defRPr sz="1200">
                <a:solidFill>
                  <a:srgbClr val="FFFFFF"/>
                </a:solidFill>
                <a:latin typeface="Avenir Next Condensed Regular"/>
                <a:ea typeface="Avenir Next Condensed Regular"/>
                <a:cs typeface="Avenir Next Condensed Regular"/>
                <a:sym typeface="Avenir Next Condensed Regular"/>
              </a:defRPr>
            </a:pPr>
            <a:r>
              <a:t>          </a:t>
            </a:r>
            <a:r>
              <a:rPr>
                <a:solidFill>
                  <a:srgbClr val="31B6EB"/>
                </a:solidFill>
              </a:rPr>
              <a:t>POOR</a:t>
            </a:r>
            <a:r>
              <a:t> audio or video </a:t>
            </a:r>
            <a:r>
              <a:rPr>
                <a:solidFill>
                  <a:srgbClr val="31B6EB"/>
                </a:solidFill>
              </a:rPr>
              <a:t>QUALITY</a:t>
            </a:r>
          </a:p>
        </p:txBody>
      </p:sp>
      <p:sp>
        <p:nvSpPr>
          <p:cNvPr id="126" name="Google Shape;202;g2127e2f1f42_0_5"/>
          <p:cNvSpPr txBox="1"/>
          <p:nvPr/>
        </p:nvSpPr>
        <p:spPr>
          <a:xfrm>
            <a:off x="4454192" y="1570419"/>
            <a:ext cx="2972101" cy="9464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/>
          <a:p>
            <a:pPr algn="r">
              <a:defRPr sz="1200">
                <a:solidFill>
                  <a:srgbClr val="FFFFFF"/>
                </a:solidFill>
                <a:latin typeface="Avenir Next Condensed Regular"/>
                <a:ea typeface="Avenir Next Condensed Regular"/>
                <a:cs typeface="Avenir Next Condensed Regular"/>
                <a:sym typeface="Avenir Next Condensed Regular"/>
              </a:defRPr>
            </a:pPr>
            <a:r>
              <a:t>Cryptocurrency &amp; NFTs are  </a:t>
            </a:r>
            <a:r>
              <a:rPr>
                <a:solidFill>
                  <a:srgbClr val="31B6EB"/>
                </a:solidFill>
              </a:rPr>
              <a:t>NOT</a:t>
            </a:r>
            <a:r>
              <a:t> federally</a:t>
            </a:r>
          </a:p>
          <a:p>
            <a:pPr algn="r">
              <a:defRPr sz="1200">
                <a:solidFill>
                  <a:srgbClr val="FFFFFF"/>
                </a:solidFill>
                <a:latin typeface="Avenir Next Condensed Regular"/>
                <a:ea typeface="Avenir Next Condensed Regular"/>
                <a:cs typeface="Avenir Next Condensed Regular"/>
                <a:sym typeface="Avenir Next Condensed Regular"/>
              </a:defRPr>
            </a:pPr>
            <a:r>
              <a:t>regulated or insured by banks. Poor cyber hygiene can make your assets vulnerable to theft.</a:t>
            </a:r>
          </a:p>
        </p:txBody>
      </p:sp>
      <p:sp>
        <p:nvSpPr>
          <p:cNvPr id="127" name="Google Shape;203;g2127e2f1f42_0_5"/>
          <p:cNvSpPr txBox="1"/>
          <p:nvPr/>
        </p:nvSpPr>
        <p:spPr>
          <a:xfrm>
            <a:off x="4454192" y="2296907"/>
            <a:ext cx="2972101" cy="3368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>
            <a:lvl1pPr algn="r">
              <a:defRPr sz="1200">
                <a:solidFill>
                  <a:srgbClr val="FFFFFF"/>
                </a:solidFill>
                <a:latin typeface="Avenir Next Condensed Regular"/>
                <a:ea typeface="Avenir Next Condensed Regular"/>
                <a:cs typeface="Avenir Next Condensed Regular"/>
                <a:sym typeface="Avenir Next Condensed Regular"/>
              </a:defRPr>
            </a:lvl1pPr>
          </a:lstStyle>
          <a:p>
            <a:pPr/>
            <a:r>
              <a:t>In 2021,</a:t>
            </a:r>
          </a:p>
        </p:txBody>
      </p:sp>
      <p:sp>
        <p:nvSpPr>
          <p:cNvPr id="128" name="Google Shape;204;g2127e2f1f42_0_5"/>
          <p:cNvSpPr txBox="1"/>
          <p:nvPr/>
        </p:nvSpPr>
        <p:spPr>
          <a:xfrm>
            <a:off x="4454192" y="2891162"/>
            <a:ext cx="2972101" cy="6416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/>
          <a:p>
            <a:pPr algn="r">
              <a:defRPr sz="1200">
                <a:solidFill>
                  <a:srgbClr val="FFFFFF"/>
                </a:solidFill>
                <a:latin typeface="Avenir Next Condensed Regular"/>
                <a:ea typeface="Avenir Next Condensed Regular"/>
                <a:cs typeface="Avenir Next Condensed Regular"/>
                <a:sym typeface="Avenir Next Condensed Regular"/>
              </a:defRPr>
            </a:pPr>
            <a:r>
              <a:t>in crypto losses were reported.</a:t>
            </a:r>
          </a:p>
          <a:p>
            <a:pPr algn="r">
              <a:defRPr sz="900">
                <a:solidFill>
                  <a:srgbClr val="FFFFFF"/>
                </a:solidFill>
                <a:latin typeface="Avenir Next Condensed Regular"/>
                <a:ea typeface="Avenir Next Condensed Regular"/>
                <a:cs typeface="Avenir Next Condensed Regular"/>
                <a:sym typeface="Avenir Next Condensed Regular"/>
              </a:defRPr>
            </a:pPr>
            <a:r>
              <a:t>- U.S. Federal Trade Commission</a:t>
            </a:r>
          </a:p>
        </p:txBody>
      </p:sp>
      <p:sp>
        <p:nvSpPr>
          <p:cNvPr id="129" name="Google Shape;205;g2127e2f1f42_0_5"/>
          <p:cNvSpPr txBox="1"/>
          <p:nvPr/>
        </p:nvSpPr>
        <p:spPr>
          <a:xfrm>
            <a:off x="4038600" y="3891734"/>
            <a:ext cx="3387901" cy="7432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>
            <a:lvl1pPr algn="r">
              <a:defRPr sz="1200">
                <a:solidFill>
                  <a:srgbClr val="FFFFFF"/>
                </a:solidFill>
                <a:latin typeface="Avenir Next Condensed Regular"/>
                <a:ea typeface="Avenir Next Condensed Regular"/>
                <a:cs typeface="Avenir Next Condensed Regular"/>
                <a:sym typeface="Avenir Next Condensed Regular"/>
              </a:defRPr>
            </a:lvl1pPr>
          </a:lstStyle>
          <a:p>
            <a:pPr/>
            <a:r>
              <a:t>As you interact with the metaverse, your biometric data is harvested. This includes: speech patterns, mannerisms, facial geometry, and much more.</a:t>
            </a:r>
          </a:p>
        </p:txBody>
      </p:sp>
      <p:sp>
        <p:nvSpPr>
          <p:cNvPr id="130" name="Google Shape;206;g2127e2f1f42_0_5"/>
          <p:cNvSpPr txBox="1"/>
          <p:nvPr/>
        </p:nvSpPr>
        <p:spPr>
          <a:xfrm>
            <a:off x="4299916" y="4618390"/>
            <a:ext cx="2972101" cy="5146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>
            <a:lvl1pPr>
              <a:lnSpc>
                <a:spcPct val="80000"/>
              </a:lnSpc>
              <a:defRPr sz="2200">
                <a:solidFill>
                  <a:srgbClr val="31B6EB"/>
                </a:solidFill>
                <a:latin typeface="Avenir Next Condensed Medium"/>
                <a:ea typeface="Avenir Next Condensed Medium"/>
                <a:cs typeface="Avenir Next Condensed Medium"/>
                <a:sym typeface="Avenir Next Condensed Medium"/>
              </a:defRPr>
            </a:lvl1pPr>
          </a:lstStyle>
          <a:p>
            <a:pPr/>
            <a:r>
              <a:t>WHAT CAN I DO?</a:t>
            </a:r>
          </a:p>
        </p:txBody>
      </p:sp>
      <p:sp>
        <p:nvSpPr>
          <p:cNvPr id="131" name="Google Shape;207;g2127e2f1f42_0_5"/>
          <p:cNvSpPr txBox="1"/>
          <p:nvPr/>
        </p:nvSpPr>
        <p:spPr>
          <a:xfrm>
            <a:off x="4400699" y="4992139"/>
            <a:ext cx="2972101" cy="5400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/>
          <a:p>
            <a:pPr>
              <a:defRPr sz="1200">
                <a:solidFill>
                  <a:srgbClr val="31B6EB"/>
                </a:solidFill>
                <a:latin typeface="Avenir Next Condensed Regular"/>
                <a:ea typeface="Avenir Next Condensed Regular"/>
                <a:cs typeface="Avenir Next Condensed Regular"/>
                <a:sym typeface="Avenir Next Condensed Regular"/>
              </a:defRPr>
            </a:pPr>
            <a:r>
              <a:t>DOUBLE-CHECK </a:t>
            </a:r>
            <a:r>
              <a:rPr>
                <a:solidFill>
                  <a:srgbClr val="FFFFFF"/>
                </a:solidFill>
              </a:rPr>
              <a:t>your privacy settings to limit what data is collected</a:t>
            </a:r>
          </a:p>
        </p:txBody>
      </p:sp>
      <p:sp>
        <p:nvSpPr>
          <p:cNvPr id="132" name="Google Shape;208;g2127e2f1f42_0_5"/>
          <p:cNvSpPr txBox="1"/>
          <p:nvPr/>
        </p:nvSpPr>
        <p:spPr>
          <a:xfrm>
            <a:off x="4515816" y="5378644"/>
            <a:ext cx="2474402" cy="3368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/>
          <a:p>
            <a:pPr>
              <a:lnSpc>
                <a:spcPct val="150000"/>
              </a:lnSpc>
              <a:defRPr sz="1200">
                <a:solidFill>
                  <a:srgbClr val="31B6EB"/>
                </a:solidFill>
                <a:latin typeface="Avenir Next Condensed Regular"/>
                <a:ea typeface="Avenir Next Condensed Regular"/>
                <a:cs typeface="Avenir Next Condensed Regular"/>
                <a:sym typeface="Avenir Next Condensed Regular"/>
              </a:defRPr>
            </a:pPr>
            <a:r>
              <a:t>BE CAREFUL</a:t>
            </a:r>
            <a:r>
              <a:rPr>
                <a:solidFill>
                  <a:srgbClr val="FFFFFF"/>
                </a:solidFill>
              </a:rPr>
              <a:t> about what you share online</a:t>
            </a:r>
          </a:p>
        </p:txBody>
      </p:sp>
      <p:sp>
        <p:nvSpPr>
          <p:cNvPr id="133" name="Google Shape;209;g2127e2f1f42_0_5"/>
          <p:cNvSpPr txBox="1"/>
          <p:nvPr/>
        </p:nvSpPr>
        <p:spPr>
          <a:xfrm>
            <a:off x="4400699" y="5641787"/>
            <a:ext cx="2943301" cy="3368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/>
          <a:p>
            <a:pPr>
              <a:lnSpc>
                <a:spcPct val="150000"/>
              </a:lnSpc>
              <a:defRPr sz="1200">
                <a:solidFill>
                  <a:srgbClr val="FFFFFF"/>
                </a:solidFill>
                <a:latin typeface="Avenir Next Condensed Regular"/>
                <a:ea typeface="Avenir Next Condensed Regular"/>
                <a:cs typeface="Avenir Next Condensed Regular"/>
                <a:sym typeface="Avenir Next Condensed Regular"/>
              </a:defRPr>
            </a:pPr>
            <a:r>
              <a:t>       </a:t>
            </a:r>
            <a:r>
              <a:rPr>
                <a:solidFill>
                  <a:srgbClr val="31B6EB"/>
                </a:solidFill>
              </a:rPr>
              <a:t>CREATE </a:t>
            </a:r>
            <a:r>
              <a:t>strong &amp; unique passwords</a:t>
            </a:r>
          </a:p>
        </p:txBody>
      </p:sp>
      <p:sp>
        <p:nvSpPr>
          <p:cNvPr id="134" name="Google Shape;210;g2127e2f1f42_0_5"/>
          <p:cNvSpPr txBox="1"/>
          <p:nvPr/>
        </p:nvSpPr>
        <p:spPr>
          <a:xfrm>
            <a:off x="4400699" y="5898572"/>
            <a:ext cx="2943301" cy="3368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/>
          <a:p>
            <a:pPr>
              <a:lnSpc>
                <a:spcPct val="150000"/>
              </a:lnSpc>
              <a:defRPr sz="1200">
                <a:solidFill>
                  <a:srgbClr val="FFFFFF"/>
                </a:solidFill>
                <a:latin typeface="Avenir Next Condensed Regular"/>
                <a:ea typeface="Avenir Next Condensed Regular"/>
                <a:cs typeface="Avenir Next Condensed Regular"/>
                <a:sym typeface="Avenir Next Condensed Regular"/>
              </a:defRPr>
            </a:pPr>
            <a:r>
              <a:t>          </a:t>
            </a:r>
            <a:r>
              <a:rPr>
                <a:solidFill>
                  <a:srgbClr val="31B6EB"/>
                </a:solidFill>
              </a:rPr>
              <a:t>AVOID </a:t>
            </a:r>
            <a:r>
              <a:t>suspicious links and websites</a:t>
            </a:r>
          </a:p>
        </p:txBody>
      </p:sp>
      <p:sp>
        <p:nvSpPr>
          <p:cNvPr id="135" name="Google Shape;211;g2127e2f1f42_0_5"/>
          <p:cNvSpPr/>
          <p:nvPr/>
        </p:nvSpPr>
        <p:spPr>
          <a:xfrm>
            <a:off x="778400" y="4407149"/>
            <a:ext cx="98401" cy="95701"/>
          </a:xfrm>
          <a:prstGeom prst="ellipse">
            <a:avLst/>
          </a:prstGeom>
          <a:solidFill>
            <a:srgbClr val="EEEEEE"/>
          </a:solidFill>
          <a:ln>
            <a:solidFill>
              <a:schemeClr val="accent2">
                <a:lumOff val="21764"/>
              </a:schemeClr>
            </a:solidFill>
          </a:ln>
        </p:spPr>
        <p:txBody>
          <a:bodyPr lIns="0" tIns="0" rIns="0" bIns="0" anchor="ctr"/>
          <a:lstStyle/>
          <a:p>
            <a:pPr/>
          </a:p>
        </p:txBody>
      </p:sp>
      <p:sp>
        <p:nvSpPr>
          <p:cNvPr id="136" name="Google Shape;212;g2127e2f1f42_0_5"/>
          <p:cNvSpPr/>
          <p:nvPr/>
        </p:nvSpPr>
        <p:spPr>
          <a:xfrm>
            <a:off x="876810" y="4703588"/>
            <a:ext cx="98401" cy="95701"/>
          </a:xfrm>
          <a:prstGeom prst="ellipse">
            <a:avLst/>
          </a:prstGeom>
          <a:solidFill>
            <a:srgbClr val="EEEEEE"/>
          </a:solidFill>
          <a:ln>
            <a:solidFill>
              <a:schemeClr val="accent2">
                <a:lumOff val="21764"/>
              </a:schemeClr>
            </a:solidFill>
          </a:ln>
        </p:spPr>
        <p:txBody>
          <a:bodyPr lIns="0" tIns="0" rIns="0" bIns="0" anchor="ctr"/>
          <a:lstStyle/>
          <a:p>
            <a:pPr/>
          </a:p>
        </p:txBody>
      </p:sp>
      <p:sp>
        <p:nvSpPr>
          <p:cNvPr id="137" name="Google Shape;213;g2127e2f1f42_0_5"/>
          <p:cNvSpPr/>
          <p:nvPr/>
        </p:nvSpPr>
        <p:spPr>
          <a:xfrm>
            <a:off x="990181" y="5004789"/>
            <a:ext cx="98401" cy="95701"/>
          </a:xfrm>
          <a:prstGeom prst="ellipse">
            <a:avLst/>
          </a:prstGeom>
          <a:solidFill>
            <a:srgbClr val="EEEEEE"/>
          </a:solidFill>
          <a:ln>
            <a:solidFill>
              <a:schemeClr val="accent2">
                <a:lumOff val="21764"/>
              </a:schemeClr>
            </a:solidFill>
          </a:ln>
        </p:spPr>
        <p:txBody>
          <a:bodyPr lIns="0" tIns="0" rIns="0" bIns="0" anchor="ctr"/>
          <a:lstStyle/>
          <a:p>
            <a:pPr/>
          </a:p>
        </p:txBody>
      </p:sp>
      <p:sp>
        <p:nvSpPr>
          <p:cNvPr id="138" name="Google Shape;214;g2127e2f1f42_0_5"/>
          <p:cNvSpPr/>
          <p:nvPr/>
        </p:nvSpPr>
        <p:spPr>
          <a:xfrm>
            <a:off x="1088566" y="5310759"/>
            <a:ext cx="98401" cy="95701"/>
          </a:xfrm>
          <a:prstGeom prst="ellipse">
            <a:avLst/>
          </a:prstGeom>
          <a:solidFill>
            <a:srgbClr val="EEEEEE"/>
          </a:solidFill>
          <a:ln>
            <a:solidFill>
              <a:schemeClr val="accent2">
                <a:lumOff val="21764"/>
              </a:schemeClr>
            </a:solidFill>
          </a:ln>
        </p:spPr>
        <p:txBody>
          <a:bodyPr lIns="0" tIns="0" rIns="0" bIns="0" anchor="ctr"/>
          <a:lstStyle/>
          <a:p>
            <a:pPr/>
          </a:p>
        </p:txBody>
      </p:sp>
      <p:sp>
        <p:nvSpPr>
          <p:cNvPr id="139" name="Google Shape;215;g2127e2f1f42_0_5"/>
          <p:cNvSpPr/>
          <p:nvPr/>
        </p:nvSpPr>
        <p:spPr>
          <a:xfrm>
            <a:off x="4282625" y="5099425"/>
            <a:ext cx="98401" cy="95701"/>
          </a:xfrm>
          <a:prstGeom prst="ellipse">
            <a:avLst/>
          </a:prstGeom>
          <a:solidFill>
            <a:srgbClr val="EEEEEE"/>
          </a:solidFill>
          <a:ln>
            <a:solidFill>
              <a:schemeClr val="accent2">
                <a:lumOff val="21764"/>
              </a:schemeClr>
            </a:solidFill>
          </a:ln>
        </p:spPr>
        <p:txBody>
          <a:bodyPr lIns="0" tIns="0" rIns="0" bIns="0" anchor="ctr"/>
          <a:lstStyle/>
          <a:p>
            <a:pPr/>
          </a:p>
        </p:txBody>
      </p:sp>
      <p:sp>
        <p:nvSpPr>
          <p:cNvPr id="140" name="Google Shape;216;g2127e2f1f42_0_5"/>
          <p:cNvSpPr/>
          <p:nvPr/>
        </p:nvSpPr>
        <p:spPr>
          <a:xfrm>
            <a:off x="4400710" y="5490688"/>
            <a:ext cx="98401" cy="95701"/>
          </a:xfrm>
          <a:prstGeom prst="ellipse">
            <a:avLst/>
          </a:prstGeom>
          <a:solidFill>
            <a:srgbClr val="EEEEEE"/>
          </a:solidFill>
          <a:ln>
            <a:solidFill>
              <a:schemeClr val="accent2">
                <a:lumOff val="21764"/>
              </a:schemeClr>
            </a:solidFill>
          </a:ln>
        </p:spPr>
        <p:txBody>
          <a:bodyPr lIns="0" tIns="0" rIns="0" bIns="0" anchor="ctr"/>
          <a:lstStyle/>
          <a:p>
            <a:pPr/>
          </a:p>
        </p:txBody>
      </p:sp>
      <p:sp>
        <p:nvSpPr>
          <p:cNvPr id="141" name="Google Shape;217;g2127e2f1f42_0_5"/>
          <p:cNvSpPr/>
          <p:nvPr/>
        </p:nvSpPr>
        <p:spPr>
          <a:xfrm>
            <a:off x="4515830" y="5750664"/>
            <a:ext cx="98401" cy="95701"/>
          </a:xfrm>
          <a:prstGeom prst="ellipse">
            <a:avLst/>
          </a:prstGeom>
          <a:solidFill>
            <a:srgbClr val="EEEEEE"/>
          </a:solidFill>
          <a:ln>
            <a:solidFill>
              <a:schemeClr val="accent2">
                <a:lumOff val="21764"/>
              </a:schemeClr>
            </a:solidFill>
          </a:ln>
        </p:spPr>
        <p:txBody>
          <a:bodyPr lIns="0" tIns="0" rIns="0" bIns="0" anchor="ctr"/>
          <a:lstStyle/>
          <a:p>
            <a:pPr/>
          </a:p>
        </p:txBody>
      </p:sp>
      <p:sp>
        <p:nvSpPr>
          <p:cNvPr id="142" name="Google Shape;218;g2127e2f1f42_0_5"/>
          <p:cNvSpPr/>
          <p:nvPr/>
        </p:nvSpPr>
        <p:spPr>
          <a:xfrm>
            <a:off x="4614216" y="6008535"/>
            <a:ext cx="98401" cy="95701"/>
          </a:xfrm>
          <a:prstGeom prst="ellipse">
            <a:avLst/>
          </a:prstGeom>
          <a:solidFill>
            <a:srgbClr val="EEEEEE"/>
          </a:solidFill>
          <a:ln>
            <a:solidFill>
              <a:schemeClr val="accent2">
                <a:lumOff val="21764"/>
              </a:schemeClr>
            </a:solidFill>
          </a:ln>
        </p:spPr>
        <p:txBody>
          <a:bodyPr lIns="0" tIns="0" rIns="0" bIns="0" anchor="ctr"/>
          <a:lstStyle/>
          <a:p>
            <a:pPr/>
          </a:p>
        </p:txBody>
      </p:sp>
      <p:sp>
        <p:nvSpPr>
          <p:cNvPr id="143" name="Google Shape;180;g1f296fed883_0_34"/>
          <p:cNvSpPr/>
          <p:nvPr/>
        </p:nvSpPr>
        <p:spPr>
          <a:xfrm>
            <a:off x="5957975" y="8241749"/>
            <a:ext cx="1814400" cy="18144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txBody>
          <a:bodyPr lIns="0" tIns="0" rIns="0" bIns="0" anchor="ctr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00FF"/>
      </a:hlink>
      <a:folHlink>
        <a:srgbClr val="FF00FF"/>
      </a:folHlink>
    </a:clrScheme>
    <a:fontScheme name="Simple Light">
      <a:majorFont>
        <a:latin typeface="Arial"/>
        <a:ea typeface="Arial"/>
        <a:cs typeface="Arial"/>
      </a:majorFont>
      <a:minorFont>
        <a:latin typeface="Helvetica"/>
        <a:ea typeface="Helvetica"/>
        <a:cs typeface="Helvetica"/>
      </a:minorFont>
    </a:fontScheme>
    <a:fmtScheme name="Simple 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00FF"/>
      </a:hlink>
      <a:folHlink>
        <a:srgbClr val="FF00FF"/>
      </a:folHlink>
    </a:clrScheme>
    <a:fontScheme name="Simple Light">
      <a:majorFont>
        <a:latin typeface="Arial"/>
        <a:ea typeface="Arial"/>
        <a:cs typeface="Arial"/>
      </a:majorFont>
      <a:minorFont>
        <a:latin typeface="Helvetica"/>
        <a:ea typeface="Helvetica"/>
        <a:cs typeface="Helvetica"/>
      </a:minorFont>
    </a:fontScheme>
    <a:fmtScheme name="Simple 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