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10058400" cy="155448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342870" y="3342956"/>
            <a:ext cx="9372601" cy="5934000"/>
          </a:xfrm>
          <a:prstGeom prst="rect">
            <a:avLst/>
          </a:prstGeom>
        </p:spPr>
        <p:txBody>
          <a:bodyPr/>
          <a:lstStyle>
            <a:lvl1pPr>
              <a:defRPr sz="209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342870" y="9526723"/>
            <a:ext cx="9372601" cy="3931201"/>
          </a:xfrm>
          <a:prstGeom prst="rect">
            <a:avLst/>
          </a:prstGeom>
        </p:spPr>
        <p:txBody>
          <a:bodyPr/>
          <a:lstStyle>
            <a:lvl1pPr marL="457200" indent="-4254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1pPr>
            <a:lvl2pPr marL="10255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2pPr>
            <a:lvl3pPr marL="14827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■"/>
              <a:defRPr sz="3100"/>
            </a:lvl3pPr>
            <a:lvl4pPr marL="19399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4pPr>
            <a:lvl5pPr marL="23971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342870" y="6500347"/>
            <a:ext cx="9372601" cy="2544000"/>
          </a:xfrm>
          <a:prstGeom prst="rect">
            <a:avLst/>
          </a:prstGeom>
        </p:spPr>
        <p:txBody>
          <a:bodyPr anchor="ctr"/>
          <a:lstStyle>
            <a:lvl1pPr>
              <a:defRPr sz="63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xfrm>
            <a:off x="342870" y="1344964"/>
            <a:ext cx="9372601" cy="1730701"/>
          </a:xfrm>
          <a:prstGeom prst="rect">
            <a:avLst/>
          </a:prstGeom>
        </p:spPr>
        <p:txBody>
          <a:bodyPr anchor="t"/>
          <a:lstStyle>
            <a:lvl1pPr algn="l">
              <a:defRPr sz="4900"/>
            </a:lvl1pPr>
          </a:lstStyle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xfrm>
            <a:off x="342870" y="3483035"/>
            <a:ext cx="9372601" cy="10325101"/>
          </a:xfrm>
          <a:prstGeom prst="rect">
            <a:avLst/>
          </a:prstGeom>
        </p:spPr>
        <p:txBody>
          <a:bodyPr/>
          <a:lstStyle>
            <a:lvl1pPr marL="457200" indent="-4254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1pPr>
            <a:lvl2pPr marL="10255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2pPr>
            <a:lvl3pPr marL="14827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■"/>
              <a:defRPr sz="3100"/>
            </a:lvl3pPr>
            <a:lvl4pPr marL="19399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4pPr>
            <a:lvl5pPr marL="23971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342870" y="1344964"/>
            <a:ext cx="9372601" cy="1730701"/>
          </a:xfrm>
          <a:prstGeom prst="rect">
            <a:avLst/>
          </a:prstGeom>
        </p:spPr>
        <p:txBody>
          <a:bodyPr anchor="t"/>
          <a:lstStyle>
            <a:lvl1pPr algn="l">
              <a:defRPr sz="49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342870" y="3483035"/>
            <a:ext cx="4399801" cy="10325101"/>
          </a:xfrm>
          <a:prstGeom prst="rect">
            <a:avLst/>
          </a:prstGeom>
        </p:spPr>
        <p:txBody>
          <a:bodyPr/>
          <a:lstStyle>
            <a:lvl1pPr marL="457200" indent="-3810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●"/>
              <a:defRPr sz="2400"/>
            </a:lvl1pPr>
            <a:lvl2pPr marL="9661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○"/>
              <a:defRPr sz="2400"/>
            </a:lvl2pPr>
            <a:lvl3pPr marL="14233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■"/>
              <a:defRPr sz="2400"/>
            </a:lvl3pPr>
            <a:lvl4pPr marL="18805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●"/>
              <a:defRPr sz="2400"/>
            </a:lvl4pPr>
            <a:lvl5pPr marL="23377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○"/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6"/>
          <p:cNvSpPr txBox="1"/>
          <p:nvPr>
            <p:ph type="body" sz="half" idx="21"/>
          </p:nvPr>
        </p:nvSpPr>
        <p:spPr>
          <a:xfrm>
            <a:off x="5315639" y="3483035"/>
            <a:ext cx="4399801" cy="10325101"/>
          </a:xfrm>
          <a:prstGeom prst="rect">
            <a:avLst/>
          </a:prstGeom>
        </p:spPr>
        <p:txBody>
          <a:bodyPr/>
          <a:lstStyle/>
          <a:p>
            <a:pPr marL="457200" indent="-3810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●"/>
              <a:defRPr sz="24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342870" y="1344964"/>
            <a:ext cx="9372601" cy="1730701"/>
          </a:xfrm>
          <a:prstGeom prst="rect">
            <a:avLst/>
          </a:prstGeom>
        </p:spPr>
        <p:txBody>
          <a:bodyPr anchor="t"/>
          <a:lstStyle>
            <a:lvl1pPr algn="l">
              <a:defRPr sz="4900"/>
            </a:lvl1pPr>
          </a:lstStyle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342870" y="1679146"/>
            <a:ext cx="3088801" cy="2283901"/>
          </a:xfrm>
          <a:prstGeom prst="rect">
            <a:avLst/>
          </a:prstGeom>
        </p:spPr>
        <p:txBody>
          <a:bodyPr/>
          <a:lstStyle>
            <a:lvl1pPr algn="l">
              <a:defRPr sz="42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342870" y="4199680"/>
            <a:ext cx="3088801" cy="9609001"/>
          </a:xfrm>
          <a:prstGeom prst="rect">
            <a:avLst/>
          </a:prstGeom>
        </p:spPr>
        <p:txBody>
          <a:bodyPr/>
          <a:lstStyle>
            <a:lvl1pPr marL="4572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●"/>
              <a:defRPr sz="2100"/>
            </a:lvl1pPr>
            <a:lvl2pPr marL="9144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○"/>
              <a:defRPr sz="2100"/>
            </a:lvl2pPr>
            <a:lvl3pPr marL="13716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■"/>
              <a:defRPr sz="2100"/>
            </a:lvl3pPr>
            <a:lvl4pPr marL="18288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●"/>
              <a:defRPr sz="2100"/>
            </a:lvl4pPr>
            <a:lvl5pPr marL="22860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○"/>
              <a:defRPr sz="2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539274" y="1360453"/>
            <a:ext cx="7004702" cy="12363300"/>
          </a:xfrm>
          <a:prstGeom prst="rect">
            <a:avLst/>
          </a:prstGeom>
        </p:spPr>
        <p:txBody>
          <a:bodyPr anchor="ctr"/>
          <a:lstStyle>
            <a:lvl1pPr algn="l"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10"/>
          <p:cNvSpPr/>
          <p:nvPr/>
        </p:nvSpPr>
        <p:spPr>
          <a:xfrm>
            <a:off x="5029200" y="-378"/>
            <a:ext cx="5029200" cy="155448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292050" y="3726929"/>
            <a:ext cx="4449601" cy="4479900"/>
          </a:xfrm>
          <a:prstGeom prst="rect">
            <a:avLst/>
          </a:prstGeom>
        </p:spPr>
        <p:txBody>
          <a:bodyPr/>
          <a:lstStyle>
            <a:lvl1pPr>
              <a:defRPr sz="73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292050" y="8471516"/>
            <a:ext cx="4449601" cy="3732601"/>
          </a:xfrm>
          <a:prstGeom prst="rect">
            <a:avLst/>
          </a:prstGeom>
        </p:spPr>
        <p:txBody>
          <a:bodyPr/>
          <a:lstStyle>
            <a:lvl1pPr>
              <a:defRPr sz="3700"/>
            </a:lvl1pPr>
            <a:lvl2pPr>
              <a:defRPr sz="3700"/>
            </a:lvl2pPr>
            <a:lvl3pPr>
              <a:defRPr sz="3700"/>
            </a:lvl3pPr>
            <a:lvl4pPr>
              <a:defRPr sz="3700"/>
            </a:lvl4pPr>
            <a:lvl5pPr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10"/>
          <p:cNvSpPr txBox="1"/>
          <p:nvPr>
            <p:ph type="body" sz="half" idx="21"/>
          </p:nvPr>
        </p:nvSpPr>
        <p:spPr>
          <a:xfrm>
            <a:off x="5433450" y="2188315"/>
            <a:ext cx="4220701" cy="11167502"/>
          </a:xfrm>
          <a:prstGeom prst="rect">
            <a:avLst/>
          </a:prstGeom>
        </p:spPr>
        <p:txBody>
          <a:bodyPr anchor="ctr"/>
          <a:lstStyle/>
          <a:p>
            <a:pPr marL="457200" indent="-4254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pP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342870" y="12785738"/>
            <a:ext cx="6598801" cy="1828801"/>
          </a:xfrm>
          <a:prstGeom prst="rect">
            <a:avLst/>
          </a:prstGeom>
        </p:spPr>
        <p:txBody>
          <a:bodyPr anchor="ctr"/>
          <a:lstStyle>
            <a:lvl1pPr marL="228600" indent="0" algn="l">
              <a:defRPr sz="3100"/>
            </a:lvl1pPr>
            <a:lvl2pPr marL="1025525" indent="-492125" algn="l">
              <a:buSzPts val="3100"/>
              <a:buChar char="○"/>
              <a:defRPr sz="3100"/>
            </a:lvl2pPr>
            <a:lvl3pPr marL="1482725" indent="-492125" algn="l">
              <a:buSzPts val="3100"/>
              <a:buChar char="■"/>
              <a:defRPr sz="3100"/>
            </a:lvl3pPr>
            <a:lvl4pPr marL="1939925" indent="-492125" algn="l">
              <a:buSzPts val="3100"/>
              <a:buChar char="●"/>
              <a:defRPr sz="3100"/>
            </a:lvl4pPr>
            <a:lvl5pPr marL="2397125" indent="-492125" algn="l">
              <a:buSzPts val="3100"/>
              <a:buChar char="○"/>
              <a:defRPr sz="3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342878" y="2250270"/>
            <a:ext cx="9372601" cy="6203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59149" tIns="159149" rIns="159149" bIns="159149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342870" y="8565356"/>
            <a:ext cx="9372601" cy="2395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59149" tIns="159149" rIns="159149" bIns="15914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9352157" y="14405409"/>
            <a:ext cx="571148" cy="565237"/>
          </a:xfrm>
          <a:prstGeom prst="rect">
            <a:avLst/>
          </a:prstGeom>
          <a:ln w="12700">
            <a:miter lim="400000"/>
          </a:ln>
        </p:spPr>
        <p:txBody>
          <a:bodyPr wrap="none" lIns="159149" tIns="159149" rIns="159149" bIns="159149" anchor="ctr">
            <a:normAutofit fontScale="100000" lnSpcReduction="0"/>
          </a:bodyPr>
          <a:lstStyle>
            <a:lvl1pPr algn="r">
              <a:defRPr sz="17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425450" marR="0" indent="-3937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1pPr>
      <a:lvl2pPr marL="425450" marR="0" indent="1079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2pPr>
      <a:lvl3pPr marL="425450" marR="0" indent="5651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3pPr>
      <a:lvl4pPr marL="425450" marR="0" indent="10223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4pPr>
      <a:lvl5pPr marL="425450" marR="0" indent="14795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5pPr>
      <a:lvl6pPr marL="425450" marR="0" indent="19367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6pPr>
      <a:lvl7pPr marL="425450" marR="0" indent="23939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7pPr>
      <a:lvl8pPr marL="425450" marR="0" indent="28511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8pPr>
      <a:lvl9pPr marL="425450" marR="0" indent="33083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54;g240df60f7f6_0_124" descr="Google Shape;54;g240df60f7f6_0_124"/>
          <p:cNvPicPr>
            <a:picLocks noChangeAspect="1"/>
          </p:cNvPicPr>
          <p:nvPr/>
        </p:nvPicPr>
        <p:blipFill>
          <a:blip r:embed="rId2">
            <a:extLst/>
          </a:blip>
          <a:srcRect l="980" t="0" r="0" b="0"/>
          <a:stretch>
            <a:fillRect/>
          </a:stretch>
        </p:blipFill>
        <p:spPr>
          <a:xfrm>
            <a:off x="-1" y="0"/>
            <a:ext cx="10058401" cy="15571278"/>
          </a:xfrm>
          <a:prstGeom prst="rect">
            <a:avLst/>
          </a:prstGeom>
          <a:ln w="12700">
            <a:miter lim="400000"/>
          </a:ln>
        </p:spPr>
      </p:pic>
      <p:sp>
        <p:nvSpPr>
          <p:cNvPr id="110" name="Google Shape;55;g240df60f7f6_0_124"/>
          <p:cNvSpPr/>
          <p:nvPr/>
        </p:nvSpPr>
        <p:spPr>
          <a:xfrm>
            <a:off x="7493099" y="13005975"/>
            <a:ext cx="2565301" cy="256530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lIns="0" tIns="0" rIns="0" bIns="0" anchor="ctr"/>
          <a:lstStyle/>
          <a:p>
            <a:pPr/>
          </a:p>
        </p:txBody>
      </p:sp>
      <p:pic>
        <p:nvPicPr>
          <p:cNvPr id="111" name="Google Shape;56;g240df60f7f6_0_124" descr="Google Shape;56;g240df60f7f6_0_12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207589" y="14893500"/>
            <a:ext cx="2208060" cy="70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Google Shape;57;g240df60f7f6_0_124"/>
          <p:cNvSpPr txBox="1"/>
          <p:nvPr/>
        </p:nvSpPr>
        <p:spPr>
          <a:xfrm>
            <a:off x="290749" y="1828974"/>
            <a:ext cx="4533002" cy="4754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7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Updates aren't just for your computer. Look out for updates for:</a:t>
            </a:r>
          </a:p>
          <a:p>
            <a:pPr/>
            <a:endParaRPr sz="17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IOT DEVICES</a:t>
            </a:r>
            <a:r>
              <a:rPr>
                <a:solidFill>
                  <a:srgbClr val="FFFFFF"/>
                </a:solidFill>
              </a:rPr>
              <a:t>, like virtual assistants and smart devices</a:t>
            </a:r>
            <a:endParaRPr>
              <a:solidFill>
                <a:srgbClr val="FFFFFF"/>
              </a:solidFill>
            </a:endParaRPr>
          </a:p>
          <a:p>
            <a:pPr/>
            <a:endParaRPr sz="17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MOBILE DEVICES</a:t>
            </a:r>
            <a:r>
              <a:rPr>
                <a:solidFill>
                  <a:srgbClr val="FFFFFF"/>
                </a:solidFill>
              </a:rPr>
              <a:t> like cellphones and tablets</a:t>
            </a:r>
            <a:endParaRPr>
              <a:solidFill>
                <a:srgbClr val="FFFFFF"/>
              </a:solidFill>
            </a:endParaRPr>
          </a:p>
          <a:p>
            <a:pPr/>
            <a:endParaRPr sz="17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COMPUTERS</a:t>
            </a:r>
            <a:r>
              <a:rPr>
                <a:solidFill>
                  <a:srgbClr val="FFFFFF"/>
                </a:solidFill>
              </a:rPr>
              <a:t>, both personal and work-related</a:t>
            </a:r>
            <a:endParaRPr>
              <a:solidFill>
                <a:srgbClr val="FFFFFF"/>
              </a:solidFill>
            </a:endParaRPr>
          </a:p>
          <a:p>
            <a:pPr/>
            <a:endParaRPr sz="17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APPS &amp; PROGRAMS</a:t>
            </a:r>
            <a:r>
              <a:rPr>
                <a:solidFill>
                  <a:srgbClr val="FFFFFF"/>
                </a:solidFill>
              </a:rPr>
              <a:t> that run on any device</a:t>
            </a:r>
            <a:endParaRPr>
              <a:solidFill>
                <a:srgbClr val="FFFFFF"/>
              </a:solidFill>
            </a:endParaRPr>
          </a:p>
          <a:p>
            <a:pPr/>
            <a:endParaRPr sz="17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7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Even </a:t>
            </a:r>
            <a:r>
              <a:rPr>
                <a:solidFill>
                  <a:srgbClr val="2EF2DF"/>
                </a:solidFill>
              </a:rPr>
              <a:t>INTERNET ROUTERS</a:t>
            </a:r>
            <a:r>
              <a:t> should be updated every so often </a:t>
            </a:r>
          </a:p>
        </p:txBody>
      </p:sp>
      <p:sp>
        <p:nvSpPr>
          <p:cNvPr id="113" name="Google Shape;58;g240df60f7f6_0_124"/>
          <p:cNvSpPr txBox="1"/>
          <p:nvPr/>
        </p:nvSpPr>
        <p:spPr>
          <a:xfrm>
            <a:off x="5829775" y="5329199"/>
            <a:ext cx="3997501" cy="5008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defRPr sz="17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for remembering to update your devices: </a:t>
            </a:r>
          </a:p>
          <a:p>
            <a:pPr algn="r"/>
            <a:endParaRPr sz="17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7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Set a </a:t>
            </a:r>
            <a:r>
              <a:rPr>
                <a:solidFill>
                  <a:srgbClr val="2EF2DF"/>
                </a:solidFill>
              </a:rPr>
              <a:t>CALENDAR REMINDER</a:t>
            </a:r>
            <a:r>
              <a:t> for the end of the day after being prompted to update.</a:t>
            </a:r>
          </a:p>
          <a:p>
            <a:pPr algn="r"/>
            <a:endParaRPr sz="17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7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Make it a habit to </a:t>
            </a:r>
            <a:r>
              <a:rPr>
                <a:solidFill>
                  <a:srgbClr val="2EF2DF"/>
                </a:solidFill>
              </a:rPr>
              <a:t>CHECK FOR UPDATES</a:t>
            </a:r>
            <a:r>
              <a:t> every Friday at the end of the day.</a:t>
            </a:r>
          </a:p>
          <a:p>
            <a:pPr algn="r"/>
            <a:endParaRPr sz="17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SET AN ALARM</a:t>
            </a:r>
            <a:r>
              <a:rPr>
                <a:solidFill>
                  <a:srgbClr val="FFFFFF"/>
                </a:solidFill>
              </a:rPr>
              <a:t> for your lunch break so updates can install while you eat.</a:t>
            </a:r>
            <a:endParaRPr>
              <a:solidFill>
                <a:srgbClr val="FFFFFF"/>
              </a:solidFill>
            </a:endParaRPr>
          </a:p>
          <a:p>
            <a:pPr algn="r"/>
            <a:endParaRPr sz="17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7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Attach a </a:t>
            </a:r>
            <a:r>
              <a:rPr>
                <a:solidFill>
                  <a:srgbClr val="2EF2DF"/>
                </a:solidFill>
              </a:rPr>
              <a:t>STICKY NOTE</a:t>
            </a:r>
            <a:r>
              <a:t> to your device that reminds you of the update.</a:t>
            </a:r>
          </a:p>
        </p:txBody>
      </p:sp>
      <p:sp>
        <p:nvSpPr>
          <p:cNvPr id="114" name="Google Shape;59;g240df60f7f6_0_124"/>
          <p:cNvSpPr txBox="1"/>
          <p:nvPr/>
        </p:nvSpPr>
        <p:spPr>
          <a:xfrm>
            <a:off x="279824" y="6995575"/>
            <a:ext cx="4222202" cy="944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7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may be the </a:t>
            </a:r>
            <a:r>
              <a:rPr>
                <a:solidFill>
                  <a:srgbClr val="2EF2DF"/>
                </a:solidFill>
              </a:rPr>
              <a:t>MOST IMPORTANT</a:t>
            </a:r>
            <a:r>
              <a:t> reason to update your software and devices, but they’re not the only reason:</a:t>
            </a:r>
          </a:p>
        </p:txBody>
      </p:sp>
      <p:pic>
        <p:nvPicPr>
          <p:cNvPr id="115" name="Google Shape;60;g240df60f7f6_0_124" descr="Google Shape;60;g240df60f7f6_0_12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10799774"/>
            <a:ext cx="6818963" cy="4771501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Google Shape;61;g240df60f7f6_0_124"/>
          <p:cNvSpPr txBox="1"/>
          <p:nvPr/>
        </p:nvSpPr>
        <p:spPr>
          <a:xfrm>
            <a:off x="0" y="228600"/>
            <a:ext cx="10058400" cy="13545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47625" dir="618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>
            <a:lvl1pPr algn="ctr" defTabSz="722376">
              <a:lnSpc>
                <a:spcPct val="72000"/>
              </a:lnSpc>
              <a:defRPr sz="79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UPDATES</a:t>
            </a:r>
          </a:p>
        </p:txBody>
      </p:sp>
      <p:sp>
        <p:nvSpPr>
          <p:cNvPr id="117" name="Google Shape;62;g240df60f7f6_0_124"/>
          <p:cNvSpPr txBox="1"/>
          <p:nvPr/>
        </p:nvSpPr>
        <p:spPr>
          <a:xfrm>
            <a:off x="203624" y="1379300"/>
            <a:ext cx="4422902" cy="6273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r">
              <a:defRPr sz="3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ARE YOU UP TO DATE?</a:t>
            </a:r>
          </a:p>
        </p:txBody>
      </p:sp>
      <p:pic>
        <p:nvPicPr>
          <p:cNvPr id="118" name="Google Shape;63;g240df60f7f6_0_124" descr="Google Shape;63;g240df60f7f6_0_124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897300" y="1759899"/>
            <a:ext cx="2654001" cy="5325428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Google Shape;64;g240df60f7f6_0_124" descr="Google Shape;64;g240df60f7f6_0_124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994675" y="1441100"/>
            <a:ext cx="3470064" cy="3305801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Google Shape;65;g240df60f7f6_0_124"/>
          <p:cNvSpPr txBox="1"/>
          <p:nvPr/>
        </p:nvSpPr>
        <p:spPr>
          <a:xfrm>
            <a:off x="5385225" y="4427299"/>
            <a:ext cx="4422901" cy="1071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r">
              <a:defRPr sz="3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HERE ARE SOME TRICKS</a:t>
            </a:r>
          </a:p>
        </p:txBody>
      </p:sp>
      <p:sp>
        <p:nvSpPr>
          <p:cNvPr id="121" name="Google Shape;66;g240df60f7f6_0_124"/>
          <p:cNvSpPr txBox="1"/>
          <p:nvPr/>
        </p:nvSpPr>
        <p:spPr>
          <a:xfrm>
            <a:off x="-482176" y="6560900"/>
            <a:ext cx="4422902" cy="6273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r">
              <a:defRPr sz="3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SECURITY BOOSTS</a:t>
            </a:r>
          </a:p>
        </p:txBody>
      </p:sp>
      <p:sp>
        <p:nvSpPr>
          <p:cNvPr id="122" name="Google Shape;67;g240df60f7f6_0_124"/>
          <p:cNvSpPr txBox="1"/>
          <p:nvPr/>
        </p:nvSpPr>
        <p:spPr>
          <a:xfrm>
            <a:off x="279824" y="7909975"/>
            <a:ext cx="4222202" cy="2976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7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Updates can </a:t>
            </a:r>
            <a:r>
              <a:rPr>
                <a:solidFill>
                  <a:srgbClr val="2EF2DF"/>
                </a:solidFill>
              </a:rPr>
              <a:t>IMPROVE</a:t>
            </a:r>
            <a:r>
              <a:t> your user experience. Exciting new features, extended emoji libraries, and UI improvements</a:t>
            </a:r>
          </a:p>
          <a:p>
            <a:pPr/>
            <a:endParaRPr sz="17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7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Software updates also help  programs </a:t>
            </a:r>
            <a:r>
              <a:rPr>
                <a:solidFill>
                  <a:srgbClr val="2EF2DF"/>
                </a:solidFill>
              </a:rPr>
              <a:t>STAY COMPATIBLE</a:t>
            </a:r>
            <a:r>
              <a:t> with your operating system by making adjustments to its processes.</a:t>
            </a:r>
          </a:p>
          <a:p>
            <a:pPr/>
            <a:endParaRPr sz="17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