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0058400" cy="155448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42870" y="3342956"/>
            <a:ext cx="9372601" cy="5934000"/>
          </a:xfrm>
          <a:prstGeom prst="rect">
            <a:avLst/>
          </a:prstGeom>
        </p:spPr>
        <p:txBody>
          <a:bodyPr/>
          <a:lstStyle>
            <a:lvl1pPr>
              <a:defRPr sz="209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42870" y="9526723"/>
            <a:ext cx="9372601" cy="3931201"/>
          </a:xfrm>
          <a:prstGeom prst="rect">
            <a:avLst/>
          </a:prstGeom>
        </p:spPr>
        <p:txBody>
          <a:bodyPr/>
          <a:lstStyle>
            <a:lvl1pPr marL="457200" indent="-4254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42870" y="6500347"/>
            <a:ext cx="9372601" cy="2544000"/>
          </a:xfrm>
          <a:prstGeom prst="rect">
            <a:avLst/>
          </a:prstGeom>
        </p:spPr>
        <p:txBody>
          <a:bodyPr anchor="ctr"/>
          <a:lstStyle>
            <a:lvl1pPr>
              <a:defRPr sz="63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342870" y="3483035"/>
            <a:ext cx="9372601" cy="10325101"/>
          </a:xfrm>
          <a:prstGeom prst="rect">
            <a:avLst/>
          </a:prstGeom>
        </p:spPr>
        <p:txBody>
          <a:bodyPr/>
          <a:lstStyle>
            <a:lvl1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42870" y="3483035"/>
            <a:ext cx="4399801" cy="10325101"/>
          </a:xfrm>
          <a:prstGeom prst="rect">
            <a:avLst/>
          </a:prstGeom>
        </p:spPr>
        <p:txBody>
          <a:bodyPr/>
          <a:lstStyle>
            <a:lvl1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1pPr>
            <a:lvl2pPr marL="9661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2pPr>
            <a:lvl3pPr marL="14233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■"/>
              <a:defRPr sz="2400"/>
            </a:lvl3pPr>
            <a:lvl4pPr marL="18805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4pPr>
            <a:lvl5pPr marL="23377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5315639" y="3483035"/>
            <a:ext cx="4399801" cy="10325101"/>
          </a:xfrm>
          <a:prstGeom prst="rect">
            <a:avLst/>
          </a:prstGeom>
        </p:spPr>
        <p:txBody>
          <a:bodyPr/>
          <a:lstStyle/>
          <a:p>
            <a: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42870" y="1679146"/>
            <a:ext cx="3088801" cy="2283901"/>
          </a:xfrm>
          <a:prstGeom prst="rect">
            <a:avLst/>
          </a:prstGeom>
        </p:spPr>
        <p:txBody>
          <a:bodyPr/>
          <a:lstStyle>
            <a:lvl1pPr algn="l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42870" y="4199680"/>
            <a:ext cx="3088801" cy="9609001"/>
          </a:xfrm>
          <a:prstGeom prst="rect">
            <a:avLst/>
          </a:prstGeom>
        </p:spPr>
        <p:txBody>
          <a:bodyPr/>
          <a:lstStyle>
            <a:lvl1pPr marL="4572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1pPr>
            <a:lvl2pPr marL="9144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2pPr>
            <a:lvl3pPr marL="13716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■"/>
              <a:defRPr sz="2100"/>
            </a:lvl3pPr>
            <a:lvl4pPr marL="18288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4pPr>
            <a:lvl5pPr marL="22860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539274" y="1360453"/>
            <a:ext cx="7004702" cy="12363300"/>
          </a:xfrm>
          <a:prstGeom prst="rect">
            <a:avLst/>
          </a:prstGeom>
        </p:spPr>
        <p:txBody>
          <a:bodyPr anchor="ctr"/>
          <a:lstStyle>
            <a:lvl1pPr algn="l"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5029200" y="-378"/>
            <a:ext cx="5029200" cy="155448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92050" y="3726929"/>
            <a:ext cx="4449601" cy="4479900"/>
          </a:xfrm>
          <a:prstGeom prst="rect">
            <a:avLst/>
          </a:prstGeom>
        </p:spPr>
        <p:txBody>
          <a:bodyPr/>
          <a:lstStyle>
            <a:lvl1pPr>
              <a:defRPr sz="7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92050" y="8471516"/>
            <a:ext cx="4449601" cy="3732601"/>
          </a:xfrm>
          <a:prstGeom prst="rect">
            <a:avLst/>
          </a:prstGeom>
        </p:spPr>
        <p:txBody>
          <a:bodyPr/>
          <a:lstStyle>
            <a:lvl1pPr>
              <a:defRPr sz="3700"/>
            </a:lvl1pPr>
            <a:lvl2pPr>
              <a:defRPr sz="3700"/>
            </a:lvl2pPr>
            <a:lvl3pPr>
              <a:defRPr sz="3700"/>
            </a:lvl3pPr>
            <a:lvl4pPr>
              <a:defRPr sz="3700"/>
            </a:lvl4pPr>
            <a:lvl5pPr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5433450" y="2188315"/>
            <a:ext cx="4220701" cy="11167502"/>
          </a:xfrm>
          <a:prstGeom prst="rect">
            <a:avLst/>
          </a:prstGeom>
        </p:spPr>
        <p:txBody>
          <a:bodyPr anchor="ctr"/>
          <a:lstStyle/>
          <a:p>
            <a: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42870" y="12785738"/>
            <a:ext cx="6598801" cy="18288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3100"/>
            </a:lvl1pPr>
            <a:lvl2pPr marL="1025525" indent="-492125" algn="l">
              <a:buSzPts val="3100"/>
              <a:buChar char="○"/>
              <a:defRPr sz="3100"/>
            </a:lvl2pPr>
            <a:lvl3pPr marL="1482725" indent="-492125" algn="l">
              <a:buSzPts val="3100"/>
              <a:buChar char="■"/>
              <a:defRPr sz="3100"/>
            </a:lvl3pPr>
            <a:lvl4pPr marL="1939925" indent="-492125" algn="l">
              <a:buSzPts val="3100"/>
              <a:buChar char="●"/>
              <a:defRPr sz="3100"/>
            </a:lvl4pPr>
            <a:lvl5pPr marL="2397125" indent="-492125" algn="l">
              <a:buSzPts val="3100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42878" y="2250270"/>
            <a:ext cx="9372601" cy="620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42870" y="8565356"/>
            <a:ext cx="9372601" cy="239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9352157" y="14405409"/>
            <a:ext cx="571148" cy="565237"/>
          </a:xfrm>
          <a:prstGeom prst="rect">
            <a:avLst/>
          </a:prstGeom>
          <a:ln w="12700">
            <a:miter lim="400000"/>
          </a:ln>
        </p:spPr>
        <p:txBody>
          <a:bodyPr wrap="none" lIns="159149" tIns="159149" rIns="159149" bIns="159149" anchor="ctr">
            <a:normAutofit fontScale="100000" lnSpcReduction="0"/>
          </a:bodyPr>
          <a:lstStyle>
            <a:lvl1pPr algn="r">
              <a:defRPr sz="17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25450" marR="0" indent="-393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425450" marR="0" indent="107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425450" marR="0" indent="565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425450" marR="0" indent="1022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425450" marR="0" indent="14795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425450" marR="0" indent="19367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425450" marR="0" indent="2393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425450" marR="0" indent="2851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425450" marR="0" indent="3308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39;g1f296fed883_0_27" descr="Google Shape;139;g1f296fed883_0_27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0"/>
          <a:stretch>
            <a:fillRect/>
          </a:stretch>
        </p:blipFill>
        <p:spPr>
          <a:xfrm>
            <a:off x="-1" y="0"/>
            <a:ext cx="10058401" cy="15571278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Google Shape;140;g1f296fed883_0_27"/>
          <p:cNvSpPr/>
          <p:nvPr/>
        </p:nvSpPr>
        <p:spPr>
          <a:xfrm>
            <a:off x="7493099" y="13005975"/>
            <a:ext cx="2565301" cy="256530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  <p:pic>
        <p:nvPicPr>
          <p:cNvPr id="111" name="Google Shape;141;g1f296fed883_0_27" descr="Google Shape;141;g1f296fed883_0_2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275" y="7562850"/>
            <a:ext cx="5989176" cy="76771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Google Shape;142;g1f296fed883_0_27" descr="Google Shape;142;g1f296fed883_0_2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2750" y="14577575"/>
            <a:ext cx="2718050" cy="871526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Google Shape;143;g1f296fed883_0_27"/>
          <p:cNvSpPr txBox="1"/>
          <p:nvPr/>
        </p:nvSpPr>
        <p:spPr>
          <a:xfrm>
            <a:off x="0" y="-1"/>
            <a:ext cx="10058400" cy="16687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10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PRIVACY</a:t>
            </a:r>
          </a:p>
        </p:txBody>
      </p:sp>
      <p:pic>
        <p:nvPicPr>
          <p:cNvPr id="114" name="Google Shape;144;g1f296fed883_0_27" descr="Google Shape;144;g1f296fed883_0_27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940449" y="1678675"/>
            <a:ext cx="6435471" cy="54853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oogle Shape;145;g1f296fed883_0_27" descr="Google Shape;145;g1f296fed883_0_27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78975" y="5705700"/>
            <a:ext cx="1217180" cy="1723801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Google Shape;146;g1f296fed883_0_27"/>
          <p:cNvSpPr txBox="1"/>
          <p:nvPr/>
        </p:nvSpPr>
        <p:spPr>
          <a:xfrm>
            <a:off x="258950" y="1678675"/>
            <a:ext cx="3684300" cy="9829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lnSpc>
                <a:spcPct val="80000"/>
              </a:lnSpc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HOW IS MY DATA BEING USED?</a:t>
            </a:r>
          </a:p>
        </p:txBody>
      </p:sp>
      <p:sp>
        <p:nvSpPr>
          <p:cNvPr id="117" name="Google Shape;147;g1f296fed883_0_27"/>
          <p:cNvSpPr txBox="1"/>
          <p:nvPr/>
        </p:nvSpPr>
        <p:spPr>
          <a:xfrm>
            <a:off x="1319125" y="5891924"/>
            <a:ext cx="4995901" cy="627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DIGITAL IDENTITY THEFT</a:t>
            </a:r>
          </a:p>
        </p:txBody>
      </p:sp>
      <p:sp>
        <p:nvSpPr>
          <p:cNvPr id="118" name="Google Shape;148;g1f296fed883_0_27"/>
          <p:cNvSpPr txBox="1"/>
          <p:nvPr/>
        </p:nvSpPr>
        <p:spPr>
          <a:xfrm>
            <a:off x="6834099" y="2100975"/>
            <a:ext cx="3115201" cy="627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OVERSHARING</a:t>
            </a:r>
          </a:p>
        </p:txBody>
      </p:sp>
      <p:sp>
        <p:nvSpPr>
          <p:cNvPr id="119" name="Google Shape;149;g1f296fed883_0_27"/>
          <p:cNvSpPr txBox="1"/>
          <p:nvPr/>
        </p:nvSpPr>
        <p:spPr>
          <a:xfrm>
            <a:off x="5176875" y="6644899"/>
            <a:ext cx="3462900" cy="627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WHAT CAN I DO?</a:t>
            </a:r>
          </a:p>
        </p:txBody>
      </p:sp>
      <p:sp>
        <p:nvSpPr>
          <p:cNvPr id="120" name="Google Shape;150;g1f296fed883_0_27"/>
          <p:cNvSpPr txBox="1"/>
          <p:nvPr/>
        </p:nvSpPr>
        <p:spPr>
          <a:xfrm>
            <a:off x="297049" y="2482313"/>
            <a:ext cx="4781701" cy="26339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BROWSING DATA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helps websites give you personalized content recommendations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/>
            <a:endParaRPr sz="10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DEMOGRAPHIC &amp; ACTIVITY DATA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is used to show you targeted ads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/>
            <a:endParaRPr sz="10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Your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 EMAIL ADDRESS </a:t>
            </a:r>
            <a:r>
              <a:t>can be sold to a third party, often resulting in email spam</a:t>
            </a:r>
          </a:p>
          <a:p>
            <a:pPr/>
            <a:endParaRPr sz="10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LEAKED PII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(Personally Identifiable Information) can be used to commit fraud</a:t>
            </a:r>
          </a:p>
        </p:txBody>
      </p:sp>
      <p:sp>
        <p:nvSpPr>
          <p:cNvPr id="121" name="Google Shape;151;g1f296fed883_0_27"/>
          <p:cNvSpPr txBox="1"/>
          <p:nvPr/>
        </p:nvSpPr>
        <p:spPr>
          <a:xfrm>
            <a:off x="1352475" y="6279300"/>
            <a:ext cx="3824400" cy="690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was one of the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3 MOST COMMON</a:t>
            </a:r>
            <a:endParaRPr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forms of cybercrime in 2021.</a:t>
            </a:r>
          </a:p>
        </p:txBody>
      </p:sp>
      <p:sp>
        <p:nvSpPr>
          <p:cNvPr id="122" name="Google Shape;152;g1f296fed883_0_27"/>
          <p:cNvSpPr txBox="1"/>
          <p:nvPr/>
        </p:nvSpPr>
        <p:spPr>
          <a:xfrm>
            <a:off x="1352475" y="6798425"/>
            <a:ext cx="3824400" cy="3479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</a:lstStyle>
          <a:p>
            <a:pPr/>
            <a:r>
              <a:t>U.S. Federal Trade Commission</a:t>
            </a:r>
          </a:p>
        </p:txBody>
      </p:sp>
      <p:sp>
        <p:nvSpPr>
          <p:cNvPr id="123" name="Google Shape;153;g1f296fed883_0_27"/>
          <p:cNvSpPr txBox="1"/>
          <p:nvPr/>
        </p:nvSpPr>
        <p:spPr>
          <a:xfrm>
            <a:off x="5819775" y="2518874"/>
            <a:ext cx="3991201" cy="944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on social media can lead to loss of control over your data. Here’s how you can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 PROTECT </a:t>
            </a:r>
            <a:r>
              <a:t>your privacy:</a:t>
            </a:r>
          </a:p>
        </p:txBody>
      </p:sp>
      <p:sp>
        <p:nvSpPr>
          <p:cNvPr id="124" name="Google Shape;154;g1f296fed883_0_27"/>
          <p:cNvSpPr txBox="1"/>
          <p:nvPr/>
        </p:nvSpPr>
        <p:spPr>
          <a:xfrm>
            <a:off x="5819775" y="3414224"/>
            <a:ext cx="3991201" cy="1986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CONTROL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who sees your posts and info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/>
            <a:endParaRPr sz="10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CHECK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which apps monitor and access your social media platforms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/>
            <a:endParaRPr sz="10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SET UP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multi-factor authentication (MFA) in the event you get hacked</a:t>
            </a:r>
          </a:p>
        </p:txBody>
      </p:sp>
      <p:sp>
        <p:nvSpPr>
          <p:cNvPr id="125" name="Google Shape;155;g1f296fed883_0_27"/>
          <p:cNvSpPr txBox="1"/>
          <p:nvPr/>
        </p:nvSpPr>
        <p:spPr>
          <a:xfrm>
            <a:off x="5402774" y="7167150"/>
            <a:ext cx="4408201" cy="1732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ADJUST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your privacy settings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/>
            <a:endParaRPr sz="10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REMOVE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old, unused applications from your devices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/>
            <a:endParaRPr sz="10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UNDERSTAND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that personal data has high value</a:t>
            </a:r>
          </a:p>
        </p:txBody>
      </p:sp>
      <p:sp>
        <p:nvSpPr>
          <p:cNvPr id="126" name="Google Shape;156;g1f296fed883_0_27"/>
          <p:cNvSpPr/>
          <p:nvPr/>
        </p:nvSpPr>
        <p:spPr>
          <a:xfrm>
            <a:off x="5272875" y="7331825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7" name="Google Shape;157;g1f296fed883_0_27"/>
          <p:cNvSpPr/>
          <p:nvPr/>
        </p:nvSpPr>
        <p:spPr>
          <a:xfrm>
            <a:off x="5272875" y="7741400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8" name="Google Shape;158;g1f296fed883_0_27"/>
          <p:cNvSpPr/>
          <p:nvPr/>
        </p:nvSpPr>
        <p:spPr>
          <a:xfrm>
            <a:off x="5272875" y="8408150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