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0058400" cy="15544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8FB"/>
          </a:solidFill>
        </a:fill>
      </a:tcStyle>
    </a:wholeTbl>
    <a:band2H>
      <a:tcTxStyle b="def" i="def"/>
      <a:tcStyle>
        <a:tcBdr/>
        <a:fill>
          <a:solidFill>
            <a:srgbClr val="E8EDF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 b="def" i="def"/>
      <a:tcStyle>
        <a:tcBdr/>
        <a:fill>
          <a:solidFill>
            <a:srgbClr val="EBEE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 b="def" i="def"/>
      <a:tcStyle>
        <a:tcBdr/>
        <a:fill>
          <a:solidFill>
            <a:srgbClr val="FCFF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xx%"/>
          <p:cNvSpPr txBox="1"/>
          <p:nvPr>
            <p:ph type="title" hasCustomPrompt="1"/>
          </p:nvPr>
        </p:nvSpPr>
        <p:spPr>
          <a:xfrm>
            <a:off x="342870" y="3342956"/>
            <a:ext cx="9372601" cy="5934000"/>
          </a:xfrm>
          <a:prstGeom prst="rect">
            <a:avLst/>
          </a:prstGeom>
        </p:spPr>
        <p:txBody>
          <a:bodyPr/>
          <a:lstStyle>
            <a:lvl1pPr>
              <a:defRPr sz="20900"/>
            </a:lvl1pPr>
          </a:lstStyle>
          <a:p>
            <a:pPr/>
            <a:r>
              <a:t>xx%</a:t>
            </a:r>
          </a:p>
        </p:txBody>
      </p:sp>
      <p:sp>
        <p:nvSpPr>
          <p:cNvPr id="92" name="Body Level One…"/>
          <p:cNvSpPr txBox="1"/>
          <p:nvPr>
            <p:ph type="body" sz="half" idx="1"/>
          </p:nvPr>
        </p:nvSpPr>
        <p:spPr>
          <a:xfrm>
            <a:off x="342870" y="9526723"/>
            <a:ext cx="9372601" cy="3931201"/>
          </a:xfrm>
          <a:prstGeom prst="rect">
            <a:avLst/>
          </a:prstGeom>
        </p:spPr>
        <p:txBody>
          <a:bodyPr/>
          <a:lstStyle>
            <a:lvl1pPr marL="457200" indent="-425450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3100"/>
              <a:buFont typeface="Arial"/>
              <a:buChar char="●"/>
              <a:defRPr sz="3100"/>
            </a:lvl1pPr>
            <a:lvl2pPr marL="1025525" indent="-492125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3100"/>
              <a:buFont typeface="Arial"/>
              <a:buChar char="○"/>
              <a:defRPr sz="3100"/>
            </a:lvl2pPr>
            <a:lvl3pPr marL="1482725" indent="-492125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3100"/>
              <a:buFont typeface="Arial"/>
              <a:buChar char="■"/>
              <a:defRPr sz="3100"/>
            </a:lvl3pPr>
            <a:lvl4pPr marL="1939925" indent="-492125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3100"/>
              <a:buFont typeface="Arial"/>
              <a:buChar char="●"/>
              <a:defRPr sz="3100"/>
            </a:lvl4pPr>
            <a:lvl5pPr marL="2397125" indent="-492125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3100"/>
              <a:buFont typeface="Arial"/>
              <a:buChar char="○"/>
              <a:defRPr sz="31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342870" y="6500347"/>
            <a:ext cx="9372601" cy="2544000"/>
          </a:xfrm>
          <a:prstGeom prst="rect">
            <a:avLst/>
          </a:prstGeom>
        </p:spPr>
        <p:txBody>
          <a:bodyPr anchor="ctr"/>
          <a:lstStyle>
            <a:lvl1pPr>
              <a:defRPr sz="63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/>
          <p:nvPr>
            <p:ph type="title"/>
          </p:nvPr>
        </p:nvSpPr>
        <p:spPr>
          <a:xfrm>
            <a:off x="342870" y="1344964"/>
            <a:ext cx="9372601" cy="1730701"/>
          </a:xfrm>
          <a:prstGeom prst="rect">
            <a:avLst/>
          </a:prstGeom>
        </p:spPr>
        <p:txBody>
          <a:bodyPr anchor="t"/>
          <a:lstStyle>
            <a:lvl1pPr algn="l">
              <a:defRPr sz="4900"/>
            </a:lvl1pPr>
          </a:lstStyle>
          <a:p>
            <a:pPr/>
            <a:r>
              <a:t>Title Text</a:t>
            </a:r>
          </a:p>
        </p:txBody>
      </p:sp>
      <p:sp>
        <p:nvSpPr>
          <p:cNvPr id="29" name="Body Level One…"/>
          <p:cNvSpPr txBox="1"/>
          <p:nvPr>
            <p:ph type="body" idx="1"/>
          </p:nvPr>
        </p:nvSpPr>
        <p:spPr>
          <a:xfrm>
            <a:off x="342870" y="3483035"/>
            <a:ext cx="9372601" cy="10325101"/>
          </a:xfrm>
          <a:prstGeom prst="rect">
            <a:avLst/>
          </a:prstGeom>
        </p:spPr>
        <p:txBody>
          <a:bodyPr/>
          <a:lstStyle>
            <a:lvl1pPr marL="457200" indent="-4254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3100"/>
              <a:buFont typeface="Arial"/>
              <a:buChar char="●"/>
              <a:defRPr sz="3100"/>
            </a:lvl1pPr>
            <a:lvl2pPr marL="1025525" indent="-492125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3100"/>
              <a:buFont typeface="Arial"/>
              <a:buChar char="○"/>
              <a:defRPr sz="3100"/>
            </a:lvl2pPr>
            <a:lvl3pPr marL="1482725" indent="-492125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3100"/>
              <a:buFont typeface="Arial"/>
              <a:buChar char="■"/>
              <a:defRPr sz="3100"/>
            </a:lvl3pPr>
            <a:lvl4pPr marL="1939925" indent="-492125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3100"/>
              <a:buFont typeface="Arial"/>
              <a:buChar char="●"/>
              <a:defRPr sz="3100"/>
            </a:lvl4pPr>
            <a:lvl5pPr marL="2397125" indent="-492125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3100"/>
              <a:buFont typeface="Arial"/>
              <a:buChar char="○"/>
              <a:defRPr sz="31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Text"/>
          <p:cNvSpPr txBox="1"/>
          <p:nvPr>
            <p:ph type="title"/>
          </p:nvPr>
        </p:nvSpPr>
        <p:spPr>
          <a:xfrm>
            <a:off x="342870" y="1344964"/>
            <a:ext cx="9372601" cy="1730701"/>
          </a:xfrm>
          <a:prstGeom prst="rect">
            <a:avLst/>
          </a:prstGeom>
        </p:spPr>
        <p:txBody>
          <a:bodyPr anchor="t"/>
          <a:lstStyle>
            <a:lvl1pPr algn="l">
              <a:defRPr sz="4900"/>
            </a:lvl1pPr>
          </a:lstStyle>
          <a:p>
            <a:pPr/>
            <a:r>
              <a:t>Title Text</a:t>
            </a:r>
          </a:p>
        </p:txBody>
      </p:sp>
      <p:sp>
        <p:nvSpPr>
          <p:cNvPr id="38" name="Body Level One…"/>
          <p:cNvSpPr txBox="1"/>
          <p:nvPr>
            <p:ph type="body" sz="half" idx="1"/>
          </p:nvPr>
        </p:nvSpPr>
        <p:spPr>
          <a:xfrm>
            <a:off x="342870" y="3483035"/>
            <a:ext cx="4399801" cy="10325101"/>
          </a:xfrm>
          <a:prstGeom prst="rect">
            <a:avLst/>
          </a:prstGeom>
        </p:spPr>
        <p:txBody>
          <a:bodyPr/>
          <a:lstStyle>
            <a:lvl1pPr marL="457200" indent="-38100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400"/>
              <a:buFont typeface="Arial"/>
              <a:buChar char="●"/>
              <a:defRPr sz="2400"/>
            </a:lvl1pPr>
            <a:lvl2pPr marL="966107" indent="-413657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400"/>
              <a:buFont typeface="Arial"/>
              <a:buChar char="○"/>
              <a:defRPr sz="2400"/>
            </a:lvl2pPr>
            <a:lvl3pPr marL="1423307" indent="-413657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400"/>
              <a:buFont typeface="Arial"/>
              <a:buChar char="■"/>
              <a:defRPr sz="2400"/>
            </a:lvl3pPr>
            <a:lvl4pPr marL="1880507" indent="-413657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400"/>
              <a:buFont typeface="Arial"/>
              <a:buChar char="●"/>
              <a:defRPr sz="2400"/>
            </a:lvl4pPr>
            <a:lvl5pPr marL="2337707" indent="-413657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400"/>
              <a:buFont typeface="Arial"/>
              <a:buChar char="○"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Google Shape;23;p6"/>
          <p:cNvSpPr txBox="1"/>
          <p:nvPr>
            <p:ph type="body" sz="half" idx="21"/>
          </p:nvPr>
        </p:nvSpPr>
        <p:spPr>
          <a:xfrm>
            <a:off x="5315639" y="3483035"/>
            <a:ext cx="4399801" cy="10325101"/>
          </a:xfrm>
          <a:prstGeom prst="rect">
            <a:avLst/>
          </a:prstGeom>
        </p:spPr>
        <p:txBody>
          <a:bodyPr/>
          <a:lstStyle/>
          <a:p>
            <a:pPr marL="457200" indent="-38100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400"/>
              <a:buFont typeface="Arial"/>
              <a:buChar char="●"/>
              <a:defRPr sz="2400"/>
            </a:pP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342870" y="1344964"/>
            <a:ext cx="9372601" cy="1730701"/>
          </a:xfrm>
          <a:prstGeom prst="rect">
            <a:avLst/>
          </a:prstGeom>
        </p:spPr>
        <p:txBody>
          <a:bodyPr anchor="t"/>
          <a:lstStyle>
            <a:lvl1pPr algn="l">
              <a:defRPr sz="4900"/>
            </a:lvl1pPr>
          </a:lstStyle>
          <a:p>
            <a:pPr/>
            <a:r>
              <a:t>Title Text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Text"/>
          <p:cNvSpPr txBox="1"/>
          <p:nvPr>
            <p:ph type="title"/>
          </p:nvPr>
        </p:nvSpPr>
        <p:spPr>
          <a:xfrm>
            <a:off x="342870" y="1679146"/>
            <a:ext cx="3088801" cy="2283901"/>
          </a:xfrm>
          <a:prstGeom prst="rect">
            <a:avLst/>
          </a:prstGeom>
        </p:spPr>
        <p:txBody>
          <a:bodyPr/>
          <a:lstStyle>
            <a:lvl1pPr algn="l">
              <a:defRPr sz="4200"/>
            </a:lvl1pPr>
          </a:lstStyle>
          <a:p>
            <a:pPr/>
            <a:r>
              <a:t>Title Text</a:t>
            </a:r>
          </a:p>
        </p:txBody>
      </p:sp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342870" y="4199680"/>
            <a:ext cx="3088801" cy="9609001"/>
          </a:xfrm>
          <a:prstGeom prst="rect">
            <a:avLst/>
          </a:prstGeom>
        </p:spPr>
        <p:txBody>
          <a:bodyPr/>
          <a:lstStyle>
            <a:lvl1pPr marL="457200" indent="-3619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100"/>
              <a:buFont typeface="Arial"/>
              <a:buChar char="●"/>
              <a:defRPr sz="2100"/>
            </a:lvl1pPr>
            <a:lvl2pPr marL="914400" indent="-3619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100"/>
              <a:buFont typeface="Arial"/>
              <a:buChar char="○"/>
              <a:defRPr sz="2100"/>
            </a:lvl2pPr>
            <a:lvl3pPr marL="1371600" indent="-3619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100"/>
              <a:buFont typeface="Arial"/>
              <a:buChar char="■"/>
              <a:defRPr sz="2100"/>
            </a:lvl3pPr>
            <a:lvl4pPr marL="1828800" indent="-3619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100"/>
              <a:buFont typeface="Arial"/>
              <a:buChar char="●"/>
              <a:defRPr sz="2100"/>
            </a:lvl4pPr>
            <a:lvl5pPr marL="2286000" indent="-3619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2100"/>
              <a:buFont typeface="Arial"/>
              <a:buChar char="○"/>
              <a:defRPr sz="21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/>
          <p:nvPr>
            <p:ph type="title"/>
          </p:nvPr>
        </p:nvSpPr>
        <p:spPr>
          <a:xfrm>
            <a:off x="539274" y="1360453"/>
            <a:ext cx="7004702" cy="12363300"/>
          </a:xfrm>
          <a:prstGeom prst="rect">
            <a:avLst/>
          </a:prstGeom>
        </p:spPr>
        <p:txBody>
          <a:bodyPr anchor="ctr"/>
          <a:lstStyle>
            <a:lvl1pPr algn="l"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36;p10"/>
          <p:cNvSpPr/>
          <p:nvPr/>
        </p:nvSpPr>
        <p:spPr>
          <a:xfrm>
            <a:off x="5029200" y="-378"/>
            <a:ext cx="5029200" cy="15544801"/>
          </a:xfrm>
          <a:prstGeom prst="rect">
            <a:avLst/>
          </a:prstGeom>
          <a:solidFill>
            <a:srgbClr val="EEEEEE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73" name="Title Text"/>
          <p:cNvSpPr txBox="1"/>
          <p:nvPr>
            <p:ph type="title"/>
          </p:nvPr>
        </p:nvSpPr>
        <p:spPr>
          <a:xfrm>
            <a:off x="292050" y="3726929"/>
            <a:ext cx="4449601" cy="4479900"/>
          </a:xfrm>
          <a:prstGeom prst="rect">
            <a:avLst/>
          </a:prstGeom>
        </p:spPr>
        <p:txBody>
          <a:bodyPr/>
          <a:lstStyle>
            <a:lvl1pPr>
              <a:defRPr sz="7300"/>
            </a:lvl1pPr>
          </a:lstStyle>
          <a:p>
            <a:pPr/>
            <a:r>
              <a:t>Title Text</a:t>
            </a:r>
          </a:p>
        </p:txBody>
      </p:sp>
      <p:sp>
        <p:nvSpPr>
          <p:cNvPr id="74" name="Body Level One…"/>
          <p:cNvSpPr txBox="1"/>
          <p:nvPr>
            <p:ph type="body" sz="quarter" idx="1"/>
          </p:nvPr>
        </p:nvSpPr>
        <p:spPr>
          <a:xfrm>
            <a:off x="292050" y="8471516"/>
            <a:ext cx="4449601" cy="3732601"/>
          </a:xfrm>
          <a:prstGeom prst="rect">
            <a:avLst/>
          </a:prstGeom>
        </p:spPr>
        <p:txBody>
          <a:bodyPr/>
          <a:lstStyle>
            <a:lvl1pPr>
              <a:defRPr sz="3700"/>
            </a:lvl1pPr>
            <a:lvl2pPr>
              <a:defRPr sz="3700"/>
            </a:lvl2pPr>
            <a:lvl3pPr>
              <a:defRPr sz="3700"/>
            </a:lvl3pPr>
            <a:lvl4pPr>
              <a:defRPr sz="3700"/>
            </a:lvl4pPr>
            <a:lvl5pPr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Google Shape;39;p10"/>
          <p:cNvSpPr txBox="1"/>
          <p:nvPr>
            <p:ph type="body" sz="half" idx="21"/>
          </p:nvPr>
        </p:nvSpPr>
        <p:spPr>
          <a:xfrm>
            <a:off x="5433450" y="2188315"/>
            <a:ext cx="4220701" cy="11167502"/>
          </a:xfrm>
          <a:prstGeom prst="rect">
            <a:avLst/>
          </a:prstGeom>
        </p:spPr>
        <p:txBody>
          <a:bodyPr anchor="ctr"/>
          <a:lstStyle/>
          <a:p>
            <a:pPr marL="457200" indent="-4254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3100"/>
              <a:buFont typeface="Arial"/>
              <a:buChar char="●"/>
              <a:defRPr sz="3100"/>
            </a:pP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ody Level One…"/>
          <p:cNvSpPr txBox="1"/>
          <p:nvPr>
            <p:ph type="body" sz="quarter" idx="1"/>
          </p:nvPr>
        </p:nvSpPr>
        <p:spPr>
          <a:xfrm>
            <a:off x="342870" y="12785738"/>
            <a:ext cx="6598801" cy="1828801"/>
          </a:xfrm>
          <a:prstGeom prst="rect">
            <a:avLst/>
          </a:prstGeom>
        </p:spPr>
        <p:txBody>
          <a:bodyPr anchor="ctr"/>
          <a:lstStyle>
            <a:lvl1pPr marL="228600" indent="0" algn="l">
              <a:defRPr sz="3100"/>
            </a:lvl1pPr>
            <a:lvl2pPr marL="1025525" indent="-492125" algn="l">
              <a:buSzPts val="3100"/>
              <a:buChar char="○"/>
              <a:defRPr sz="3100"/>
            </a:lvl2pPr>
            <a:lvl3pPr marL="1482725" indent="-492125" algn="l">
              <a:buSzPts val="3100"/>
              <a:buChar char="■"/>
              <a:defRPr sz="3100"/>
            </a:lvl3pPr>
            <a:lvl4pPr marL="1939925" indent="-492125" algn="l">
              <a:buSzPts val="3100"/>
              <a:buChar char="●"/>
              <a:defRPr sz="3100"/>
            </a:lvl4pPr>
            <a:lvl5pPr marL="2397125" indent="-492125" algn="l">
              <a:buSzPts val="3100"/>
              <a:buChar char="○"/>
              <a:defRPr sz="31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42878" y="2250270"/>
            <a:ext cx="9372601" cy="6203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59149" tIns="159149" rIns="159149" bIns="159149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42870" y="8565356"/>
            <a:ext cx="9372601" cy="2395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59149" tIns="159149" rIns="159149" bIns="15914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9352157" y="14405409"/>
            <a:ext cx="571148" cy="565237"/>
          </a:xfrm>
          <a:prstGeom prst="rect">
            <a:avLst/>
          </a:prstGeom>
          <a:ln w="12700">
            <a:miter lim="400000"/>
          </a:ln>
        </p:spPr>
        <p:txBody>
          <a:bodyPr wrap="none" lIns="159149" tIns="159149" rIns="159149" bIns="159149" anchor="ctr">
            <a:normAutofit fontScale="100000" lnSpcReduction="0"/>
          </a:bodyPr>
          <a:lstStyle>
            <a:lvl1pPr algn="r">
              <a:defRPr sz="17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1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1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1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1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1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1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1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1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1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425450" marR="0" indent="-3937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9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1pPr>
      <a:lvl2pPr marL="425450" marR="0" indent="10795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9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2pPr>
      <a:lvl3pPr marL="425450" marR="0" indent="56515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9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3pPr>
      <a:lvl4pPr marL="425450" marR="0" indent="102235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9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4pPr>
      <a:lvl5pPr marL="425450" marR="0" indent="147955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9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5pPr>
      <a:lvl6pPr marL="425450" marR="0" indent="193675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9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6pPr>
      <a:lvl7pPr marL="425450" marR="0" indent="239395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9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7pPr>
      <a:lvl8pPr marL="425450" marR="0" indent="285115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9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8pPr>
      <a:lvl9pPr marL="425450" marR="0" indent="330835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9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7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7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7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7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7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7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7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7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7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54;p1" descr="Google Shape;54;p1"/>
          <p:cNvPicPr>
            <a:picLocks noChangeAspect="1"/>
          </p:cNvPicPr>
          <p:nvPr/>
        </p:nvPicPr>
        <p:blipFill>
          <a:blip r:embed="rId2">
            <a:extLst/>
          </a:blip>
          <a:srcRect l="980" t="0" r="0" b="0"/>
          <a:stretch>
            <a:fillRect/>
          </a:stretch>
        </p:blipFill>
        <p:spPr>
          <a:xfrm>
            <a:off x="-1" y="0"/>
            <a:ext cx="10058401" cy="15571278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Google Shape;55;p1"/>
          <p:cNvSpPr/>
          <p:nvPr/>
        </p:nvSpPr>
        <p:spPr>
          <a:xfrm>
            <a:off x="7493099" y="13005975"/>
            <a:ext cx="2565301" cy="2565301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lIns="0" tIns="0" rIns="0" bIns="0" anchor="ctr"/>
          <a:lstStyle/>
          <a:p>
            <a:pPr/>
          </a:p>
        </p:txBody>
      </p:sp>
      <p:pic>
        <p:nvPicPr>
          <p:cNvPr id="111" name="Google Shape;56;p1" descr="Google Shape;56;p1"/>
          <p:cNvPicPr>
            <a:picLocks noChangeAspect="1"/>
          </p:cNvPicPr>
          <p:nvPr/>
        </p:nvPicPr>
        <p:blipFill>
          <a:blip r:embed="rId3">
            <a:extLst/>
          </a:blip>
          <a:srcRect l="0" t="46844" r="42919" b="0"/>
          <a:stretch>
            <a:fillRect/>
          </a:stretch>
        </p:blipFill>
        <p:spPr>
          <a:xfrm>
            <a:off x="-1" y="7375374"/>
            <a:ext cx="5741502" cy="8195903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49803"/>
              </a:srgbClr>
            </a:outerShdw>
          </a:effectLst>
        </p:spPr>
      </p:pic>
      <p:pic>
        <p:nvPicPr>
          <p:cNvPr id="112" name="Google Shape;57;p1" descr="Google Shape;57;p1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54400" y="14577575"/>
            <a:ext cx="2718051" cy="871526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Google Shape;58;p1"/>
          <p:cNvSpPr txBox="1"/>
          <p:nvPr/>
        </p:nvSpPr>
        <p:spPr>
          <a:xfrm>
            <a:off x="0" y="-1"/>
            <a:ext cx="10058400" cy="16687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47625" dir="6180000">
              <a:srgbClr val="00000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 algn="ctr">
              <a:defRPr sz="10000">
                <a:solidFill>
                  <a:srgbClr val="2EF2DF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1pPr>
          </a:lstStyle>
          <a:p>
            <a:pPr/>
            <a:r>
              <a:t>PASSWORDS</a:t>
            </a:r>
          </a:p>
        </p:txBody>
      </p:sp>
      <p:pic>
        <p:nvPicPr>
          <p:cNvPr id="114" name="Google Shape;59;p1" descr="Google Shape;59;p1"/>
          <p:cNvPicPr>
            <a:picLocks noChangeAspect="1"/>
          </p:cNvPicPr>
          <p:nvPr/>
        </p:nvPicPr>
        <p:blipFill>
          <a:blip r:embed="rId5">
            <a:extLst/>
          </a:blip>
          <a:srcRect l="25961" t="10286" r="21968" b="58119"/>
          <a:stretch>
            <a:fillRect/>
          </a:stretch>
        </p:blipFill>
        <p:spPr>
          <a:xfrm>
            <a:off x="2611149" y="1572800"/>
            <a:ext cx="5237602" cy="487112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oogle Shape;60;p1" descr="Google Shape;60;p1"/>
          <p:cNvPicPr>
            <a:picLocks noChangeAspect="1"/>
          </p:cNvPicPr>
          <p:nvPr/>
        </p:nvPicPr>
        <p:blipFill>
          <a:blip r:embed="rId6">
            <a:extLst/>
          </a:blip>
          <a:srcRect l="0" t="0" r="39728" b="0"/>
          <a:stretch>
            <a:fillRect/>
          </a:stretch>
        </p:blipFill>
        <p:spPr>
          <a:xfrm>
            <a:off x="382050" y="1553750"/>
            <a:ext cx="4122576" cy="98447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Google Shape;61;p1"/>
          <p:cNvSpPr txBox="1"/>
          <p:nvPr/>
        </p:nvSpPr>
        <p:spPr>
          <a:xfrm>
            <a:off x="-106900" y="2534824"/>
            <a:ext cx="3115200" cy="6273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 algn="ctr">
              <a:defRPr sz="3000">
                <a:solidFill>
                  <a:srgbClr val="2EF2DF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1pPr>
          </a:lstStyle>
          <a:p>
            <a:pPr/>
            <a:r>
              <a:t>QUICK TIPS</a:t>
            </a:r>
          </a:p>
        </p:txBody>
      </p:sp>
      <p:sp>
        <p:nvSpPr>
          <p:cNvPr id="117" name="Google Shape;62;p1"/>
          <p:cNvSpPr txBox="1"/>
          <p:nvPr/>
        </p:nvSpPr>
        <p:spPr>
          <a:xfrm>
            <a:off x="6336424" y="1967925"/>
            <a:ext cx="3787200" cy="6273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 algn="ctr">
              <a:defRPr sz="3000">
                <a:solidFill>
                  <a:srgbClr val="2EF2DF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1pPr>
          </a:lstStyle>
          <a:p>
            <a:pPr/>
            <a:r>
              <a:t>DID YOU KNOW?</a:t>
            </a:r>
          </a:p>
        </p:txBody>
      </p:sp>
      <p:sp>
        <p:nvSpPr>
          <p:cNvPr id="118" name="Google Shape;63;p1"/>
          <p:cNvSpPr txBox="1"/>
          <p:nvPr/>
        </p:nvSpPr>
        <p:spPr>
          <a:xfrm>
            <a:off x="7223149" y="4244049"/>
            <a:ext cx="2565301" cy="9829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 algn="r">
              <a:lnSpc>
                <a:spcPct val="80000"/>
              </a:lnSpc>
              <a:defRPr sz="3000">
                <a:solidFill>
                  <a:srgbClr val="2EF2DF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1pPr>
          </a:lstStyle>
          <a:p>
            <a:pPr/>
            <a:r>
              <a:t>SECURITY QUESTIONS</a:t>
            </a:r>
          </a:p>
        </p:txBody>
      </p:sp>
      <p:sp>
        <p:nvSpPr>
          <p:cNvPr id="119" name="Google Shape;64;p1"/>
          <p:cNvSpPr txBox="1"/>
          <p:nvPr/>
        </p:nvSpPr>
        <p:spPr>
          <a:xfrm>
            <a:off x="335475" y="5889049"/>
            <a:ext cx="4922400" cy="9829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/>
          <a:p>
            <a:pPr>
              <a:lnSpc>
                <a:spcPct val="80000"/>
              </a:lnSpc>
              <a:defRPr sz="3000">
                <a:solidFill>
                  <a:srgbClr val="2EF2DF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pPr>
            <a:r>
              <a:t>MULTI-FACTOR</a:t>
            </a:r>
          </a:p>
          <a:p>
            <a:pPr>
              <a:lnSpc>
                <a:spcPct val="80000"/>
              </a:lnSpc>
              <a:defRPr sz="3000">
                <a:solidFill>
                  <a:srgbClr val="2EF2DF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pPr>
            <a:r>
              <a:t>AUTHENTICATION (MFA)</a:t>
            </a:r>
          </a:p>
        </p:txBody>
      </p:sp>
      <p:sp>
        <p:nvSpPr>
          <p:cNvPr id="120" name="Google Shape;65;p1"/>
          <p:cNvSpPr txBox="1"/>
          <p:nvPr/>
        </p:nvSpPr>
        <p:spPr>
          <a:xfrm>
            <a:off x="-259451" y="2977800"/>
            <a:ext cx="4840802" cy="4368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 algn="ctr">
              <a:defRPr sz="17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</a:lstStyle>
          <a:p>
            <a:pPr/>
            <a:r>
              <a:t>for better, more secure passwords:</a:t>
            </a:r>
          </a:p>
        </p:txBody>
      </p:sp>
      <p:sp>
        <p:nvSpPr>
          <p:cNvPr id="121" name="Google Shape;66;p1"/>
          <p:cNvSpPr txBox="1"/>
          <p:nvPr/>
        </p:nvSpPr>
        <p:spPr>
          <a:xfrm>
            <a:off x="274374" y="3339324"/>
            <a:ext cx="4840802" cy="23418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/>
          <a:p>
            <a:pPr>
              <a:defRPr sz="1700"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defRPr>
            </a:pPr>
            <a:r>
              <a:t>NEVER</a:t>
            </a:r>
            <a:r>
              <a:rPr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 reuse passwords</a:t>
            </a:r>
            <a:endParaRPr>
              <a:solidFill>
                <a:srgbClr val="FFFFFF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>
              <a:lnSpc>
                <a:spcPct val="50000"/>
              </a:lnSpc>
            </a:pPr>
            <a:endParaRPr sz="1700">
              <a:solidFill>
                <a:srgbClr val="FFFFFF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>
              <a:defRPr sz="1700"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defRPr>
            </a:pPr>
            <a:r>
              <a:t>CREATE</a:t>
            </a:r>
            <a:r>
              <a:rPr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 long, strong passwords using letters, numbers, and special characters</a:t>
            </a:r>
            <a:endParaRPr>
              <a:solidFill>
                <a:srgbClr val="FFFFFF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>
              <a:lnSpc>
                <a:spcPct val="50000"/>
              </a:lnSpc>
            </a:pPr>
            <a:endParaRPr sz="1700">
              <a:solidFill>
                <a:srgbClr val="FFFFFF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>
              <a:defRPr sz="1700"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defRPr>
            </a:pPr>
            <a:r>
              <a:t>PASSPHRASES</a:t>
            </a:r>
            <a:r>
              <a:rPr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 are a great way to remember passwords that are long and unique</a:t>
            </a:r>
            <a:endParaRPr>
              <a:solidFill>
                <a:srgbClr val="FFFFFF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>
              <a:lnSpc>
                <a:spcPct val="50000"/>
              </a:lnSpc>
            </a:pPr>
            <a:endParaRPr sz="1700">
              <a:solidFill>
                <a:srgbClr val="FFFFFF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>
              <a:defRPr sz="1700"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defRPr>
            </a:pPr>
            <a:r>
              <a:t>DON’T</a:t>
            </a:r>
            <a:r>
              <a:rPr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 share your passwords with other people</a:t>
            </a:r>
          </a:p>
        </p:txBody>
      </p:sp>
      <p:sp>
        <p:nvSpPr>
          <p:cNvPr id="122" name="Google Shape;67;p1"/>
          <p:cNvSpPr txBox="1"/>
          <p:nvPr/>
        </p:nvSpPr>
        <p:spPr>
          <a:xfrm>
            <a:off x="5671225" y="2351875"/>
            <a:ext cx="4122601" cy="19354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/>
          <a:p>
            <a:pPr algn="r">
              <a:defRPr sz="17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pPr>
            <a:r>
              <a:t>The average user owns over </a:t>
            </a:r>
          </a:p>
          <a:p>
            <a:pPr algn="r">
              <a:defRPr sz="3200">
                <a:solidFill>
                  <a:srgbClr val="2EF2DF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pPr>
            <a:r>
              <a:t>90 ACCOUNTS</a:t>
            </a:r>
          </a:p>
          <a:p>
            <a:pPr algn="r">
              <a:defRPr sz="17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pPr>
            <a:r>
              <a:t>and each should have a unique password. Can’t remember them all? Try a </a:t>
            </a:r>
            <a:r>
              <a:rPr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rPr>
              <a:t>PASSWORD MANAGER</a:t>
            </a:r>
            <a:r>
              <a:t> or easy-to-remember passphrases.</a:t>
            </a:r>
          </a:p>
        </p:txBody>
      </p:sp>
      <p:sp>
        <p:nvSpPr>
          <p:cNvPr id="123" name="Google Shape;68;p1"/>
          <p:cNvSpPr txBox="1"/>
          <p:nvPr/>
        </p:nvSpPr>
        <p:spPr>
          <a:xfrm>
            <a:off x="5671225" y="4978449"/>
            <a:ext cx="4122601" cy="14528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/>
          <a:p>
            <a:pPr algn="r">
              <a:defRPr sz="17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pPr>
            <a:r>
              <a:t>can help protect your accounts, but try to </a:t>
            </a:r>
            <a:r>
              <a:rPr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rPr>
              <a:t>AVOID USING</a:t>
            </a:r>
            <a:r>
              <a:t> answers that can be found through your Facebook, LinkedIn or other social media accounts</a:t>
            </a:r>
          </a:p>
        </p:txBody>
      </p:sp>
      <p:sp>
        <p:nvSpPr>
          <p:cNvPr id="124" name="Google Shape;69;p1"/>
          <p:cNvSpPr txBox="1"/>
          <p:nvPr/>
        </p:nvSpPr>
        <p:spPr>
          <a:xfrm>
            <a:off x="335475" y="6610250"/>
            <a:ext cx="7472399" cy="6908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>
              <a:defRPr sz="17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</a:lstStyle>
          <a:p>
            <a:pPr/>
            <a:r>
              <a:t>keeps cybercriminals out of your account by verifying your identity using more than one of the following:</a:t>
            </a:r>
          </a:p>
        </p:txBody>
      </p:sp>
      <p:sp>
        <p:nvSpPr>
          <p:cNvPr id="125" name="Google Shape;70;p1"/>
          <p:cNvSpPr txBox="1"/>
          <p:nvPr/>
        </p:nvSpPr>
        <p:spPr>
          <a:xfrm>
            <a:off x="5334000" y="7104425"/>
            <a:ext cx="4840801" cy="22148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/>
          <a:p>
            <a:pPr>
              <a:defRPr sz="17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pPr>
            <a:r>
              <a:t>Something you</a:t>
            </a:r>
            <a:r>
              <a:rPr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rPr>
              <a:t> KNOW</a:t>
            </a:r>
            <a:r>
              <a:rPr>
                <a:latin typeface="Work Sans Regular"/>
                <a:ea typeface="Work Sans Regular"/>
                <a:cs typeface="Work Sans Regular"/>
                <a:sym typeface="Work Sans Regular"/>
              </a:rPr>
              <a:t>…</a:t>
            </a:r>
            <a:endParaRPr>
              <a:latin typeface="Work Sans Regular"/>
              <a:ea typeface="Work Sans Regular"/>
              <a:cs typeface="Work Sans Regular"/>
              <a:sym typeface="Work Sans Regular"/>
            </a:endParaRPr>
          </a:p>
          <a:p>
            <a:pPr indent="1828800">
              <a:defRPr sz="1700">
                <a:solidFill>
                  <a:srgbClr val="FFFFFF"/>
                </a:solidFill>
                <a:latin typeface="Work Sans Regular"/>
                <a:ea typeface="Work Sans Regular"/>
                <a:cs typeface="Work Sans Regular"/>
                <a:sym typeface="Work Sans Regular"/>
              </a:defRPr>
            </a:pPr>
            <a:r>
              <a:t>      ...</a:t>
            </a:r>
            <a:r>
              <a:rPr>
                <a:latin typeface="Work Sans Light"/>
                <a:ea typeface="Work Sans Light"/>
                <a:cs typeface="Work Sans Light"/>
                <a:sym typeface="Work Sans Light"/>
              </a:rPr>
              <a:t>like a</a:t>
            </a:r>
            <a:r>
              <a:t> </a:t>
            </a:r>
            <a:r>
              <a:rPr>
                <a:solidFill>
                  <a:srgbClr val="2EF2DF"/>
                </a:solidFill>
              </a:rPr>
              <a:t>PASSWORD</a:t>
            </a:r>
            <a:endParaRPr>
              <a:solidFill>
                <a:srgbClr val="2EF2DF"/>
              </a:solidFill>
            </a:endParaRPr>
          </a:p>
          <a:p>
            <a:pPr algn="r"/>
            <a:endParaRPr sz="1700">
              <a:solidFill>
                <a:srgbClr val="2EF2DF"/>
              </a:solidFill>
              <a:latin typeface="Work Sans Regular"/>
              <a:ea typeface="Work Sans Regular"/>
              <a:cs typeface="Work Sans Regular"/>
              <a:sym typeface="Work Sans Regular"/>
            </a:endParaRPr>
          </a:p>
          <a:p>
            <a:pPr>
              <a:defRPr sz="17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pPr>
            <a:r>
              <a:t>Something you</a:t>
            </a:r>
            <a:r>
              <a:rPr>
                <a:latin typeface="Work Sans Regular"/>
                <a:ea typeface="Work Sans Regular"/>
                <a:cs typeface="Work Sans Regular"/>
                <a:sym typeface="Work Sans Regular"/>
              </a:rPr>
              <a:t> </a:t>
            </a:r>
            <a:r>
              <a:rPr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rPr>
              <a:t>HAVE</a:t>
            </a:r>
            <a:r>
              <a:rPr>
                <a:latin typeface="Work Sans Regular"/>
                <a:ea typeface="Work Sans Regular"/>
                <a:cs typeface="Work Sans Regular"/>
                <a:sym typeface="Work Sans Regular"/>
              </a:rPr>
              <a:t>…</a:t>
            </a:r>
            <a:endParaRPr>
              <a:latin typeface="Work Sans Regular"/>
              <a:ea typeface="Work Sans Regular"/>
              <a:cs typeface="Work Sans Regular"/>
              <a:sym typeface="Work Sans Regular"/>
            </a:endParaRPr>
          </a:p>
          <a:p>
            <a:pPr indent="1371600">
              <a:defRPr sz="1700">
                <a:solidFill>
                  <a:srgbClr val="FFFFFF"/>
                </a:solidFill>
                <a:latin typeface="Work Sans Regular"/>
                <a:ea typeface="Work Sans Regular"/>
                <a:cs typeface="Work Sans Regular"/>
                <a:sym typeface="Work Sans Regular"/>
              </a:defRPr>
            </a:pPr>
            <a:r>
              <a:t>     ...</a:t>
            </a:r>
            <a:r>
              <a:rPr>
                <a:latin typeface="Work Sans Light"/>
                <a:ea typeface="Work Sans Light"/>
                <a:cs typeface="Work Sans Light"/>
                <a:sym typeface="Work Sans Light"/>
              </a:rPr>
              <a:t>like a</a:t>
            </a:r>
            <a:r>
              <a:t> </a:t>
            </a:r>
            <a:r>
              <a:rPr>
                <a:solidFill>
                  <a:srgbClr val="2EF2DF"/>
                </a:solidFill>
              </a:rPr>
              <a:t>PHONE NUMBER</a:t>
            </a:r>
            <a:endParaRPr>
              <a:solidFill>
                <a:srgbClr val="2EF2DF"/>
              </a:solidFill>
            </a:endParaRPr>
          </a:p>
          <a:p>
            <a:pPr algn="r"/>
            <a:endParaRPr sz="1700">
              <a:solidFill>
                <a:srgbClr val="2EF2DF"/>
              </a:solidFill>
              <a:latin typeface="Work Sans Regular"/>
              <a:ea typeface="Work Sans Regular"/>
              <a:cs typeface="Work Sans Regular"/>
              <a:sym typeface="Work Sans Regular"/>
            </a:endParaRPr>
          </a:p>
          <a:p>
            <a:pPr>
              <a:defRPr sz="17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pPr>
            <a:r>
              <a:t>Something you</a:t>
            </a:r>
            <a:r>
              <a:rPr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rPr>
              <a:t> ARE</a:t>
            </a:r>
            <a:r>
              <a:rPr>
                <a:latin typeface="Work Sans Regular"/>
                <a:ea typeface="Work Sans Regular"/>
                <a:cs typeface="Work Sans Regular"/>
                <a:sym typeface="Work Sans Regular"/>
              </a:rPr>
              <a:t>…</a:t>
            </a:r>
            <a:endParaRPr>
              <a:latin typeface="Work Sans Regular"/>
              <a:ea typeface="Work Sans Regular"/>
              <a:cs typeface="Work Sans Regular"/>
              <a:sym typeface="Work Sans Regular"/>
            </a:endParaRPr>
          </a:p>
          <a:p>
            <a:pPr indent="1828800">
              <a:defRPr sz="1700">
                <a:solidFill>
                  <a:srgbClr val="FFFFFF"/>
                </a:solidFill>
                <a:latin typeface="Work Sans Regular"/>
                <a:ea typeface="Work Sans Regular"/>
                <a:cs typeface="Work Sans Regular"/>
                <a:sym typeface="Work Sans Regular"/>
              </a:defRPr>
            </a:pPr>
            <a:r>
              <a:t>   ...</a:t>
            </a:r>
            <a:r>
              <a:rPr>
                <a:latin typeface="Work Sans Light"/>
                <a:ea typeface="Work Sans Light"/>
                <a:cs typeface="Work Sans Light"/>
                <a:sym typeface="Work Sans Light"/>
              </a:rPr>
              <a:t>like a</a:t>
            </a:r>
            <a:r>
              <a:t> </a:t>
            </a:r>
            <a:r>
              <a:rPr>
                <a:solidFill>
                  <a:srgbClr val="2EF2DF"/>
                </a:solidFill>
              </a:rPr>
              <a:t>FINGERPRINT</a:t>
            </a:r>
          </a:p>
        </p:txBody>
      </p:sp>
      <p:sp>
        <p:nvSpPr>
          <p:cNvPr id="126" name="Google Shape;71;p1"/>
          <p:cNvSpPr/>
          <p:nvPr/>
        </p:nvSpPr>
        <p:spPr>
          <a:xfrm>
            <a:off x="5257875" y="7272200"/>
            <a:ext cx="129901" cy="129901"/>
          </a:xfrm>
          <a:prstGeom prst="ellipse">
            <a:avLst/>
          </a:prstGeom>
          <a:solidFill>
            <a:srgbClr val="EEEEEE"/>
          </a:solidFill>
          <a:ln>
            <a:solidFill>
              <a:schemeClr val="accent2">
                <a:lumOff val="21764"/>
              </a:schemeClr>
            </a:solidFill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127" name="Google Shape;72;p1"/>
          <p:cNvSpPr/>
          <p:nvPr/>
        </p:nvSpPr>
        <p:spPr>
          <a:xfrm>
            <a:off x="5257875" y="8054775"/>
            <a:ext cx="129901" cy="129901"/>
          </a:xfrm>
          <a:prstGeom prst="ellipse">
            <a:avLst/>
          </a:prstGeom>
          <a:solidFill>
            <a:srgbClr val="EEEEEE"/>
          </a:solidFill>
          <a:ln>
            <a:solidFill>
              <a:schemeClr val="accent2">
                <a:lumOff val="21764"/>
              </a:schemeClr>
            </a:solidFill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128" name="Google Shape;73;p1"/>
          <p:cNvSpPr/>
          <p:nvPr/>
        </p:nvSpPr>
        <p:spPr>
          <a:xfrm>
            <a:off x="5257875" y="8822074"/>
            <a:ext cx="129901" cy="129901"/>
          </a:xfrm>
          <a:prstGeom prst="ellipse">
            <a:avLst/>
          </a:prstGeom>
          <a:solidFill>
            <a:srgbClr val="EEEEEE"/>
          </a:solidFill>
          <a:ln>
            <a:solidFill>
              <a:schemeClr val="accent2">
                <a:lumOff val="21764"/>
              </a:schemeClr>
            </a:solidFill>
          </a:ln>
        </p:spPr>
        <p:txBody>
          <a:bodyPr lIns="0" tIns="0" rIns="0" bIns="0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