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</p:sldIdLst>
  <p:sldSz cx="10058400" cy="155448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8FB"/>
          </a:solidFill>
        </a:fill>
      </a:tcStyle>
    </a:wholeTbl>
    <a:band2H>
      <a:tcTxStyle b="def" i="def"/>
      <a:tcStyle>
        <a:tcBdr/>
        <a:fill>
          <a:solidFill>
            <a:srgbClr val="E8EDFD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5DBDE"/>
          </a:solidFill>
        </a:fill>
      </a:tcStyle>
    </a:wholeTbl>
    <a:band2H>
      <a:tcTxStyle b="def" i="def"/>
      <a:tcStyle>
        <a:tcBdr/>
        <a:fill>
          <a:solidFill>
            <a:srgbClr val="EBEEE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8FFCD"/>
          </a:solidFill>
        </a:fill>
      </a:tcStyle>
    </a:wholeTbl>
    <a:band2H>
      <a:tcTxStyle b="def" i="def"/>
      <a:tcStyle>
        <a:tcBdr/>
        <a:fill>
          <a:solidFill>
            <a:srgbClr val="FCFF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07" name="Shape 10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400">
        <a:latin typeface="+mj-lt"/>
        <a:ea typeface="+mj-ea"/>
        <a:cs typeface="+mj-cs"/>
        <a:sym typeface="Arial"/>
      </a:defRPr>
    </a:lvl1pPr>
    <a:lvl2pPr indent="228600" latinLnBrk="0">
      <a:defRPr sz="1400">
        <a:latin typeface="+mj-lt"/>
        <a:ea typeface="+mj-ea"/>
        <a:cs typeface="+mj-cs"/>
        <a:sym typeface="Arial"/>
      </a:defRPr>
    </a:lvl2pPr>
    <a:lvl3pPr indent="457200" latinLnBrk="0">
      <a:defRPr sz="1400">
        <a:latin typeface="+mj-lt"/>
        <a:ea typeface="+mj-ea"/>
        <a:cs typeface="+mj-cs"/>
        <a:sym typeface="Arial"/>
      </a:defRPr>
    </a:lvl3pPr>
    <a:lvl4pPr indent="685800" latinLnBrk="0">
      <a:defRPr sz="1400">
        <a:latin typeface="+mj-lt"/>
        <a:ea typeface="+mj-ea"/>
        <a:cs typeface="+mj-cs"/>
        <a:sym typeface="Arial"/>
      </a:defRPr>
    </a:lvl4pPr>
    <a:lvl5pPr indent="914400" latinLnBrk="0">
      <a:defRPr sz="1400">
        <a:latin typeface="+mj-lt"/>
        <a:ea typeface="+mj-ea"/>
        <a:cs typeface="+mj-cs"/>
        <a:sym typeface="Arial"/>
      </a:defRPr>
    </a:lvl5pPr>
    <a:lvl6pPr indent="1143000" latinLnBrk="0">
      <a:defRPr sz="1400">
        <a:latin typeface="+mj-lt"/>
        <a:ea typeface="+mj-ea"/>
        <a:cs typeface="+mj-cs"/>
        <a:sym typeface="Arial"/>
      </a:defRPr>
    </a:lvl6pPr>
    <a:lvl7pPr indent="1371600" latinLnBrk="0">
      <a:defRPr sz="1400">
        <a:latin typeface="+mj-lt"/>
        <a:ea typeface="+mj-ea"/>
        <a:cs typeface="+mj-cs"/>
        <a:sym typeface="Arial"/>
      </a:defRPr>
    </a:lvl7pPr>
    <a:lvl8pPr indent="1600200" latinLnBrk="0">
      <a:defRPr sz="1400">
        <a:latin typeface="+mj-lt"/>
        <a:ea typeface="+mj-ea"/>
        <a:cs typeface="+mj-cs"/>
        <a:sym typeface="Arial"/>
      </a:defRPr>
    </a:lvl8pPr>
    <a:lvl9pPr indent="1828800" latinLnBrk="0">
      <a:defRPr sz="1400">
        <a:latin typeface="+mj-lt"/>
        <a:ea typeface="+mj-ea"/>
        <a:cs typeface="+mj-cs"/>
        <a:sym typeface="Arial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_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xx%"/>
          <p:cNvSpPr txBox="1"/>
          <p:nvPr>
            <p:ph type="title" hasCustomPrompt="1"/>
          </p:nvPr>
        </p:nvSpPr>
        <p:spPr>
          <a:xfrm>
            <a:off x="342870" y="3342956"/>
            <a:ext cx="9372601" cy="5934000"/>
          </a:xfrm>
          <a:prstGeom prst="rect">
            <a:avLst/>
          </a:prstGeom>
        </p:spPr>
        <p:txBody>
          <a:bodyPr/>
          <a:lstStyle>
            <a:lvl1pPr>
              <a:defRPr sz="20900"/>
            </a:lvl1pPr>
          </a:lstStyle>
          <a:p>
            <a:pPr/>
            <a:r>
              <a:t>xx%</a:t>
            </a:r>
          </a:p>
        </p:txBody>
      </p:sp>
      <p:sp>
        <p:nvSpPr>
          <p:cNvPr id="92" name="Body Level One…"/>
          <p:cNvSpPr txBox="1"/>
          <p:nvPr>
            <p:ph type="body" sz="half" idx="1"/>
          </p:nvPr>
        </p:nvSpPr>
        <p:spPr>
          <a:xfrm>
            <a:off x="342870" y="9526723"/>
            <a:ext cx="9372601" cy="3931201"/>
          </a:xfrm>
          <a:prstGeom prst="rect">
            <a:avLst/>
          </a:prstGeom>
        </p:spPr>
        <p:txBody>
          <a:bodyPr/>
          <a:lstStyle>
            <a:lvl1pPr marL="457200" indent="-42545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●"/>
              <a:defRPr sz="3100"/>
            </a:lvl1pPr>
            <a:lvl2pPr marL="1025525" indent="-492125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○"/>
              <a:defRPr sz="3100"/>
            </a:lvl2pPr>
            <a:lvl3pPr marL="1482725" indent="-492125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■"/>
              <a:defRPr sz="3100"/>
            </a:lvl3pPr>
            <a:lvl4pPr marL="1939925" indent="-492125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●"/>
              <a:defRPr sz="3100"/>
            </a:lvl4pPr>
            <a:lvl5pPr marL="2397125" indent="-492125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○"/>
              <a:defRPr sz="31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/>
          <p:nvPr>
            <p:ph type="title"/>
          </p:nvPr>
        </p:nvSpPr>
        <p:spPr>
          <a:xfrm>
            <a:off x="342870" y="6500347"/>
            <a:ext cx="9372601" cy="2544000"/>
          </a:xfrm>
          <a:prstGeom prst="rect">
            <a:avLst/>
          </a:prstGeom>
        </p:spPr>
        <p:txBody>
          <a:bodyPr anchor="ctr"/>
          <a:lstStyle>
            <a:lvl1pPr>
              <a:defRPr sz="6300"/>
            </a:lvl1pPr>
          </a:lstStyle>
          <a:p>
            <a:pPr/>
            <a:r>
              <a:t>Title Text</a:t>
            </a:r>
          </a:p>
        </p:txBody>
      </p:sp>
      <p:sp>
        <p:nvSpPr>
          <p:cNvPr id="2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AND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Text"/>
          <p:cNvSpPr txBox="1"/>
          <p:nvPr>
            <p:ph type="title"/>
          </p:nvPr>
        </p:nvSpPr>
        <p:spPr>
          <a:xfrm>
            <a:off x="342870" y="1344964"/>
            <a:ext cx="9372601" cy="1730701"/>
          </a:xfrm>
          <a:prstGeom prst="rect">
            <a:avLst/>
          </a:prstGeom>
        </p:spPr>
        <p:txBody>
          <a:bodyPr anchor="t"/>
          <a:lstStyle>
            <a:lvl1pPr algn="l">
              <a:defRPr sz="4900"/>
            </a:lvl1pPr>
          </a:lstStyle>
          <a:p>
            <a:pPr/>
            <a:r>
              <a:t>Title Text</a:t>
            </a:r>
          </a:p>
        </p:txBody>
      </p:sp>
      <p:sp>
        <p:nvSpPr>
          <p:cNvPr id="29" name="Body Level One…"/>
          <p:cNvSpPr txBox="1"/>
          <p:nvPr>
            <p:ph type="body" idx="1"/>
          </p:nvPr>
        </p:nvSpPr>
        <p:spPr>
          <a:xfrm>
            <a:off x="342870" y="3483035"/>
            <a:ext cx="9372601" cy="10325101"/>
          </a:xfrm>
          <a:prstGeom prst="rect">
            <a:avLst/>
          </a:prstGeom>
        </p:spPr>
        <p:txBody>
          <a:bodyPr/>
          <a:lstStyle>
            <a:lvl1pPr marL="457200" indent="-4254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●"/>
              <a:defRPr sz="3100"/>
            </a:lvl1pPr>
            <a:lvl2pPr marL="1025525" indent="-492125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○"/>
              <a:defRPr sz="3100"/>
            </a:lvl2pPr>
            <a:lvl3pPr marL="1482725" indent="-492125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■"/>
              <a:defRPr sz="3100"/>
            </a:lvl3pPr>
            <a:lvl4pPr marL="1939925" indent="-492125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●"/>
              <a:defRPr sz="3100"/>
            </a:lvl4pPr>
            <a:lvl5pPr marL="2397125" indent="-492125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○"/>
              <a:defRPr sz="31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AND_TWO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itle Text"/>
          <p:cNvSpPr txBox="1"/>
          <p:nvPr>
            <p:ph type="title"/>
          </p:nvPr>
        </p:nvSpPr>
        <p:spPr>
          <a:xfrm>
            <a:off x="342870" y="1344964"/>
            <a:ext cx="9372601" cy="1730701"/>
          </a:xfrm>
          <a:prstGeom prst="rect">
            <a:avLst/>
          </a:prstGeom>
        </p:spPr>
        <p:txBody>
          <a:bodyPr anchor="t"/>
          <a:lstStyle>
            <a:lvl1pPr algn="l">
              <a:defRPr sz="4900"/>
            </a:lvl1pPr>
          </a:lstStyle>
          <a:p>
            <a:pPr/>
            <a:r>
              <a:t>Title Text</a:t>
            </a:r>
          </a:p>
        </p:txBody>
      </p:sp>
      <p:sp>
        <p:nvSpPr>
          <p:cNvPr id="38" name="Body Level One…"/>
          <p:cNvSpPr txBox="1"/>
          <p:nvPr>
            <p:ph type="body" sz="half" idx="1"/>
          </p:nvPr>
        </p:nvSpPr>
        <p:spPr>
          <a:xfrm>
            <a:off x="342870" y="3483035"/>
            <a:ext cx="4399801" cy="10325101"/>
          </a:xfrm>
          <a:prstGeom prst="rect">
            <a:avLst/>
          </a:prstGeom>
        </p:spPr>
        <p:txBody>
          <a:bodyPr/>
          <a:lstStyle>
            <a:lvl1pPr marL="457200" indent="-38100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400"/>
              <a:buFont typeface="Arial"/>
              <a:buChar char="●"/>
              <a:defRPr sz="2400"/>
            </a:lvl1pPr>
            <a:lvl2pPr marL="966107" indent="-413657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400"/>
              <a:buFont typeface="Arial"/>
              <a:buChar char="○"/>
              <a:defRPr sz="2400"/>
            </a:lvl2pPr>
            <a:lvl3pPr marL="1423307" indent="-413657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400"/>
              <a:buFont typeface="Arial"/>
              <a:buChar char="■"/>
              <a:defRPr sz="2400"/>
            </a:lvl3pPr>
            <a:lvl4pPr marL="1880507" indent="-413657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400"/>
              <a:buFont typeface="Arial"/>
              <a:buChar char="●"/>
              <a:defRPr sz="2400"/>
            </a:lvl4pPr>
            <a:lvl5pPr marL="2337707" indent="-413657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400"/>
              <a:buFont typeface="Arial"/>
              <a:buChar char="○"/>
              <a:defRPr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9" name="Google Shape;23;p6"/>
          <p:cNvSpPr txBox="1"/>
          <p:nvPr>
            <p:ph type="body" sz="half" idx="21"/>
          </p:nvPr>
        </p:nvSpPr>
        <p:spPr>
          <a:xfrm>
            <a:off x="5315639" y="3483035"/>
            <a:ext cx="4399801" cy="10325101"/>
          </a:xfrm>
          <a:prstGeom prst="rect">
            <a:avLst/>
          </a:prstGeom>
        </p:spPr>
        <p:txBody>
          <a:bodyPr/>
          <a:lstStyle/>
          <a:p>
            <a:pPr marL="457200" indent="-38100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400"/>
              <a:buFont typeface="Arial"/>
              <a:buChar char="●"/>
              <a:defRPr sz="2400"/>
            </a:pPr>
          </a:p>
        </p:txBody>
      </p:sp>
      <p:sp>
        <p:nvSpPr>
          <p:cNvPr id="4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/>
          <p:nvPr>
            <p:ph type="title"/>
          </p:nvPr>
        </p:nvSpPr>
        <p:spPr>
          <a:xfrm>
            <a:off x="342870" y="1344964"/>
            <a:ext cx="9372601" cy="1730701"/>
          </a:xfrm>
          <a:prstGeom prst="rect">
            <a:avLst/>
          </a:prstGeom>
        </p:spPr>
        <p:txBody>
          <a:bodyPr anchor="t"/>
          <a:lstStyle>
            <a:lvl1pPr algn="l">
              <a:defRPr sz="4900"/>
            </a:lvl1pPr>
          </a:lstStyle>
          <a:p>
            <a:pPr/>
            <a:r>
              <a:t>Title Text</a:t>
            </a:r>
          </a:p>
        </p:txBody>
      </p:sp>
      <p:sp>
        <p:nvSpPr>
          <p:cNvPr id="4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ONE_COLUM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itle Text"/>
          <p:cNvSpPr txBox="1"/>
          <p:nvPr>
            <p:ph type="title"/>
          </p:nvPr>
        </p:nvSpPr>
        <p:spPr>
          <a:xfrm>
            <a:off x="342870" y="1679146"/>
            <a:ext cx="3088801" cy="2283901"/>
          </a:xfrm>
          <a:prstGeom prst="rect">
            <a:avLst/>
          </a:prstGeom>
        </p:spPr>
        <p:txBody>
          <a:bodyPr/>
          <a:lstStyle>
            <a:lvl1pPr algn="l">
              <a:defRPr sz="4200"/>
            </a:lvl1pPr>
          </a:lstStyle>
          <a:p>
            <a:pPr/>
            <a:r>
              <a:t>Title Text</a:t>
            </a:r>
          </a:p>
        </p:txBody>
      </p:sp>
      <p:sp>
        <p:nvSpPr>
          <p:cNvPr id="56" name="Body Level One…"/>
          <p:cNvSpPr txBox="1"/>
          <p:nvPr>
            <p:ph type="body" sz="quarter" idx="1"/>
          </p:nvPr>
        </p:nvSpPr>
        <p:spPr>
          <a:xfrm>
            <a:off x="342870" y="4199680"/>
            <a:ext cx="3088801" cy="9609001"/>
          </a:xfrm>
          <a:prstGeom prst="rect">
            <a:avLst/>
          </a:prstGeom>
        </p:spPr>
        <p:txBody>
          <a:bodyPr/>
          <a:lstStyle>
            <a:lvl1pPr marL="457200" indent="-3619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100"/>
              <a:buFont typeface="Arial"/>
              <a:buChar char="●"/>
              <a:defRPr sz="2100"/>
            </a:lvl1pPr>
            <a:lvl2pPr marL="914400" indent="-3619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100"/>
              <a:buFont typeface="Arial"/>
              <a:buChar char="○"/>
              <a:defRPr sz="2100"/>
            </a:lvl2pPr>
            <a:lvl3pPr marL="1371600" indent="-3619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100"/>
              <a:buFont typeface="Arial"/>
              <a:buChar char="■"/>
              <a:defRPr sz="2100"/>
            </a:lvl3pPr>
            <a:lvl4pPr marL="1828800" indent="-3619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100"/>
              <a:buFont typeface="Arial"/>
              <a:buChar char="●"/>
              <a:defRPr sz="2100"/>
            </a:lvl4pPr>
            <a:lvl5pPr marL="2286000" indent="-3619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100"/>
              <a:buFont typeface="Arial"/>
              <a:buChar char="○"/>
              <a:defRPr sz="21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MAIN_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itle Text"/>
          <p:cNvSpPr txBox="1"/>
          <p:nvPr>
            <p:ph type="title"/>
          </p:nvPr>
        </p:nvSpPr>
        <p:spPr>
          <a:xfrm>
            <a:off x="539274" y="1360453"/>
            <a:ext cx="7004702" cy="12363300"/>
          </a:xfrm>
          <a:prstGeom prst="rect">
            <a:avLst/>
          </a:prstGeom>
        </p:spPr>
        <p:txBody>
          <a:bodyPr anchor="ctr"/>
          <a:lstStyle>
            <a:lvl1pPr algn="l">
              <a:defRPr sz="8400"/>
            </a:lvl1pPr>
          </a:lstStyle>
          <a:p>
            <a:pPr/>
            <a:r>
              <a:t>Title Text</a:t>
            </a:r>
          </a:p>
        </p:txBody>
      </p:sp>
      <p:sp>
        <p:nvSpPr>
          <p:cNvPr id="6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_TITLE_AND_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36;p10"/>
          <p:cNvSpPr/>
          <p:nvPr/>
        </p:nvSpPr>
        <p:spPr>
          <a:xfrm>
            <a:off x="5029200" y="-378"/>
            <a:ext cx="5029200" cy="15544801"/>
          </a:xfrm>
          <a:prstGeom prst="rect">
            <a:avLst/>
          </a:prstGeom>
          <a:solidFill>
            <a:srgbClr val="EEEEEE"/>
          </a:solidFill>
          <a:ln w="12700">
            <a:miter lim="400000"/>
          </a:ln>
        </p:spPr>
        <p:txBody>
          <a:bodyPr lIns="0" tIns="0" rIns="0" bIns="0" anchor="ctr"/>
          <a:lstStyle/>
          <a:p>
            <a:pPr/>
          </a:p>
        </p:txBody>
      </p:sp>
      <p:sp>
        <p:nvSpPr>
          <p:cNvPr id="73" name="Title Text"/>
          <p:cNvSpPr txBox="1"/>
          <p:nvPr>
            <p:ph type="title"/>
          </p:nvPr>
        </p:nvSpPr>
        <p:spPr>
          <a:xfrm>
            <a:off x="292050" y="3726929"/>
            <a:ext cx="4449601" cy="4479900"/>
          </a:xfrm>
          <a:prstGeom prst="rect">
            <a:avLst/>
          </a:prstGeom>
        </p:spPr>
        <p:txBody>
          <a:bodyPr/>
          <a:lstStyle>
            <a:lvl1pPr>
              <a:defRPr sz="7300"/>
            </a:lvl1pPr>
          </a:lstStyle>
          <a:p>
            <a:pPr/>
            <a:r>
              <a:t>Title Text</a:t>
            </a:r>
          </a:p>
        </p:txBody>
      </p:sp>
      <p:sp>
        <p:nvSpPr>
          <p:cNvPr id="74" name="Body Level One…"/>
          <p:cNvSpPr txBox="1"/>
          <p:nvPr>
            <p:ph type="body" sz="quarter" idx="1"/>
          </p:nvPr>
        </p:nvSpPr>
        <p:spPr>
          <a:xfrm>
            <a:off x="292050" y="8471516"/>
            <a:ext cx="4449601" cy="3732601"/>
          </a:xfrm>
          <a:prstGeom prst="rect">
            <a:avLst/>
          </a:prstGeom>
        </p:spPr>
        <p:txBody>
          <a:bodyPr/>
          <a:lstStyle>
            <a:lvl1pPr>
              <a:defRPr sz="3700"/>
            </a:lvl1pPr>
            <a:lvl2pPr>
              <a:defRPr sz="3700"/>
            </a:lvl2pPr>
            <a:lvl3pPr>
              <a:defRPr sz="3700"/>
            </a:lvl3pPr>
            <a:lvl4pPr>
              <a:defRPr sz="3700"/>
            </a:lvl4pPr>
            <a:lvl5pPr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5" name="Google Shape;39;p10"/>
          <p:cNvSpPr txBox="1"/>
          <p:nvPr>
            <p:ph type="body" sz="half" idx="21"/>
          </p:nvPr>
        </p:nvSpPr>
        <p:spPr>
          <a:xfrm>
            <a:off x="5433450" y="2188315"/>
            <a:ext cx="4220701" cy="11167502"/>
          </a:xfrm>
          <a:prstGeom prst="rect">
            <a:avLst/>
          </a:prstGeom>
        </p:spPr>
        <p:txBody>
          <a:bodyPr anchor="ctr"/>
          <a:lstStyle/>
          <a:p>
            <a:pPr marL="457200" indent="-4254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●"/>
              <a:defRPr sz="3100"/>
            </a:pP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APTION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Body Level One…"/>
          <p:cNvSpPr txBox="1"/>
          <p:nvPr>
            <p:ph type="body" sz="quarter" idx="1"/>
          </p:nvPr>
        </p:nvSpPr>
        <p:spPr>
          <a:xfrm>
            <a:off x="342870" y="12785738"/>
            <a:ext cx="6598801" cy="1828801"/>
          </a:xfrm>
          <a:prstGeom prst="rect">
            <a:avLst/>
          </a:prstGeom>
        </p:spPr>
        <p:txBody>
          <a:bodyPr anchor="ctr"/>
          <a:lstStyle>
            <a:lvl1pPr marL="228600" indent="0" algn="l">
              <a:defRPr sz="3100"/>
            </a:lvl1pPr>
            <a:lvl2pPr marL="1025525" indent="-492125" algn="l">
              <a:buSzPts val="3100"/>
              <a:buChar char="○"/>
              <a:defRPr sz="3100"/>
            </a:lvl2pPr>
            <a:lvl3pPr marL="1482725" indent="-492125" algn="l">
              <a:buSzPts val="3100"/>
              <a:buChar char="■"/>
              <a:defRPr sz="3100"/>
            </a:lvl3pPr>
            <a:lvl4pPr marL="1939925" indent="-492125" algn="l">
              <a:buSzPts val="3100"/>
              <a:buChar char="●"/>
              <a:defRPr sz="3100"/>
            </a:lvl4pPr>
            <a:lvl5pPr marL="2397125" indent="-492125" algn="l">
              <a:buSzPts val="3100"/>
              <a:buChar char="○"/>
              <a:defRPr sz="31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342878" y="2250270"/>
            <a:ext cx="9372601" cy="62034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59149" tIns="159149" rIns="159149" bIns="159149" anchor="b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342870" y="8565356"/>
            <a:ext cx="9372601" cy="2395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59149" tIns="159149" rIns="159149" bIns="159149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9352157" y="14405409"/>
            <a:ext cx="571148" cy="565237"/>
          </a:xfrm>
          <a:prstGeom prst="rect">
            <a:avLst/>
          </a:prstGeom>
          <a:ln w="12700">
            <a:miter lim="400000"/>
          </a:ln>
        </p:spPr>
        <p:txBody>
          <a:bodyPr wrap="none" lIns="159149" tIns="159149" rIns="159149" bIns="159149" anchor="ctr">
            <a:normAutofit fontScale="100000" lnSpcReduction="0"/>
          </a:bodyPr>
          <a:lstStyle>
            <a:lvl1pPr algn="r">
              <a:defRPr sz="1700">
                <a:solidFill>
                  <a:schemeClr val="accent2">
                    <a:lumOff val="21764"/>
                  </a:schemeClr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1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1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1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1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1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1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1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1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1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9pPr>
    </p:titleStyle>
    <p:bodyStyle>
      <a:lvl1pPr marL="425450" marR="0" indent="-3937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9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1pPr>
      <a:lvl2pPr marL="425450" marR="0" indent="1079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9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2pPr>
      <a:lvl3pPr marL="425450" marR="0" indent="5651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9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3pPr>
      <a:lvl4pPr marL="425450" marR="0" indent="10223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9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4pPr>
      <a:lvl5pPr marL="425450" marR="0" indent="14795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9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5pPr>
      <a:lvl6pPr marL="425450" marR="0" indent="19367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9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6pPr>
      <a:lvl7pPr marL="425450" marR="0" indent="23939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9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7pPr>
      <a:lvl8pPr marL="425450" marR="0" indent="28511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9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8pPr>
      <a:lvl9pPr marL="425450" marR="0" indent="33083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9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7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7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7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7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7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7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7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7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7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78;g1f296fed883_0_0" descr="Google Shape;78;g1f296fed883_0_0"/>
          <p:cNvPicPr>
            <a:picLocks noChangeAspect="1"/>
          </p:cNvPicPr>
          <p:nvPr/>
        </p:nvPicPr>
        <p:blipFill>
          <a:blip r:embed="rId2">
            <a:extLst/>
          </a:blip>
          <a:srcRect l="980" t="0" r="0" b="0"/>
          <a:stretch>
            <a:fillRect/>
          </a:stretch>
        </p:blipFill>
        <p:spPr>
          <a:xfrm>
            <a:off x="-1" y="0"/>
            <a:ext cx="10058401" cy="15571278"/>
          </a:xfrm>
          <a:prstGeom prst="rect">
            <a:avLst/>
          </a:prstGeom>
          <a:ln w="12700">
            <a:miter lim="400000"/>
          </a:ln>
        </p:spPr>
      </p:pic>
      <p:pic>
        <p:nvPicPr>
          <p:cNvPr id="110" name="Google Shape;79;g1f296fed883_0_0" descr="Google Shape;79;g1f296fed883_0_0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7025599"/>
            <a:ext cx="6123250" cy="85456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11" name="Google Shape;80;g1f296fed883_0_0" descr="Google Shape;80;g1f296fed883_0_0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626278" y="1723800"/>
            <a:ext cx="5110637" cy="4923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12" name="Google Shape;81;g1f296fed883_0_0" descr="Google Shape;81;g1f296fed883_0_0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648023" y="4696800"/>
            <a:ext cx="2314501" cy="2160976"/>
          </a:xfrm>
          <a:prstGeom prst="rect">
            <a:avLst/>
          </a:prstGeom>
          <a:ln w="12700">
            <a:miter lim="400000"/>
          </a:ln>
        </p:spPr>
      </p:pic>
      <p:sp>
        <p:nvSpPr>
          <p:cNvPr id="113" name="Google Shape;82;g1f296fed883_0_0"/>
          <p:cNvSpPr/>
          <p:nvPr/>
        </p:nvSpPr>
        <p:spPr>
          <a:xfrm>
            <a:off x="7493099" y="13005975"/>
            <a:ext cx="2565301" cy="2565301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txBody>
          <a:bodyPr lIns="0" tIns="0" rIns="0" bIns="0" anchor="ctr"/>
          <a:lstStyle/>
          <a:p>
            <a:pPr/>
          </a:p>
        </p:txBody>
      </p:sp>
      <p:sp>
        <p:nvSpPr>
          <p:cNvPr id="114" name="Google Shape;83;g1f296fed883_0_0"/>
          <p:cNvSpPr txBox="1"/>
          <p:nvPr/>
        </p:nvSpPr>
        <p:spPr>
          <a:xfrm>
            <a:off x="0" y="-1"/>
            <a:ext cx="10058400" cy="16687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>
            <a:lvl1pPr algn="ctr">
              <a:defRPr sz="100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lvl1pPr>
          </a:lstStyle>
          <a:p>
            <a:pPr/>
            <a:r>
              <a:t>MALWARE</a:t>
            </a:r>
          </a:p>
        </p:txBody>
      </p:sp>
      <p:sp>
        <p:nvSpPr>
          <p:cNvPr id="115" name="Google Shape;84;g1f296fed883_0_0"/>
          <p:cNvSpPr txBox="1"/>
          <p:nvPr/>
        </p:nvSpPr>
        <p:spPr>
          <a:xfrm>
            <a:off x="-76375" y="1985249"/>
            <a:ext cx="3115200" cy="6273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>
            <a:lvl1pPr algn="ctr">
              <a:defRPr sz="30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lvl1pPr>
          </a:lstStyle>
          <a:p>
            <a:pPr/>
            <a:r>
              <a:t>MALWARE</a:t>
            </a:r>
          </a:p>
        </p:txBody>
      </p:sp>
      <p:sp>
        <p:nvSpPr>
          <p:cNvPr id="116" name="Google Shape;85;g1f296fed883_0_0"/>
          <p:cNvSpPr txBox="1"/>
          <p:nvPr/>
        </p:nvSpPr>
        <p:spPr>
          <a:xfrm>
            <a:off x="442674" y="2390974"/>
            <a:ext cx="5039402" cy="9448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/>
          <a:p>
            <a:pPr>
              <a:defRPr sz="17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pPr>
            <a:r>
              <a:t>Infects your device to </a:t>
            </a:r>
            <a:r>
              <a:rPr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SPY</a:t>
            </a:r>
            <a:r>
              <a:t> on you, </a:t>
            </a:r>
            <a:r>
              <a:rPr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STEAL</a:t>
            </a:r>
            <a:r>
              <a:t> your information, </a:t>
            </a:r>
            <a:r>
              <a:rPr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DESTROY</a:t>
            </a:r>
            <a:r>
              <a:t> your files, or otherwise </a:t>
            </a:r>
            <a:r>
              <a:rPr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WREAK HAVOC</a:t>
            </a:r>
          </a:p>
        </p:txBody>
      </p:sp>
      <p:sp>
        <p:nvSpPr>
          <p:cNvPr id="117" name="Google Shape;86;g1f296fed883_0_0"/>
          <p:cNvSpPr txBox="1"/>
          <p:nvPr/>
        </p:nvSpPr>
        <p:spPr>
          <a:xfrm>
            <a:off x="456349" y="3162349"/>
            <a:ext cx="5039402" cy="14528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/>
          <a:p>
            <a:pPr>
              <a:defRPr sz="17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pPr>
            <a:r>
              <a:t>Malware doesn’t just infect computers. It can infect </a:t>
            </a:r>
            <a:r>
              <a:rPr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PHONES</a:t>
            </a:r>
            <a:r>
              <a:t>, </a:t>
            </a:r>
            <a:r>
              <a:rPr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TABLETS</a:t>
            </a:r>
            <a:r>
              <a:t>, and any device </a:t>
            </a:r>
            <a:r>
              <a:rPr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CONNECTED TO THE INTERNET</a:t>
            </a:r>
            <a:r>
              <a:t> or</a:t>
            </a:r>
          </a:p>
          <a:p>
            <a:pPr>
              <a:defRPr sz="1700"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DISCOVERABLE VIA BLUETOOTH</a:t>
            </a:r>
          </a:p>
        </p:txBody>
      </p:sp>
      <p:pic>
        <p:nvPicPr>
          <p:cNvPr id="118" name="Google Shape;87;g1f296fed883_0_0" descr="Google Shape;87;g1f296fed883_0_0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5329199" y="14780099"/>
            <a:ext cx="2086450" cy="669001"/>
          </a:xfrm>
          <a:prstGeom prst="rect">
            <a:avLst/>
          </a:prstGeom>
          <a:ln w="12700">
            <a:miter lim="400000"/>
          </a:ln>
        </p:spPr>
      </p:pic>
      <p:sp>
        <p:nvSpPr>
          <p:cNvPr id="119" name="Google Shape;88;g1f296fed883_0_0"/>
          <p:cNvSpPr txBox="1"/>
          <p:nvPr/>
        </p:nvSpPr>
        <p:spPr>
          <a:xfrm>
            <a:off x="609425" y="4260324"/>
            <a:ext cx="3115200" cy="9829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/>
          <a:p>
            <a:pPr>
              <a:lnSpc>
                <a:spcPct val="80000"/>
              </a:lnSpc>
              <a:defRPr sz="30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pPr>
            <a:r>
              <a:t>SIGNS OF</a:t>
            </a:r>
          </a:p>
          <a:p>
            <a:pPr>
              <a:lnSpc>
                <a:spcPct val="80000"/>
              </a:lnSpc>
              <a:defRPr sz="30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pPr>
            <a:r>
              <a:t>MALWARE</a:t>
            </a:r>
          </a:p>
        </p:txBody>
      </p:sp>
      <p:sp>
        <p:nvSpPr>
          <p:cNvPr id="120" name="Google Shape;89;g1f296fed883_0_0"/>
          <p:cNvSpPr txBox="1"/>
          <p:nvPr/>
        </p:nvSpPr>
        <p:spPr>
          <a:xfrm>
            <a:off x="456350" y="5017775"/>
            <a:ext cx="3658500" cy="27228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/>
          <a:p>
            <a:pPr>
              <a:defRPr sz="1700"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DEVICE</a:t>
            </a:r>
            <a:r>
              <a:rPr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rPr>
              <a:t> runs slower than normal</a:t>
            </a:r>
            <a:endParaRPr>
              <a:solidFill>
                <a:srgbClr val="FFFFFF"/>
              </a:solidFill>
              <a:latin typeface="Work Sans Light"/>
              <a:ea typeface="Work Sans Light"/>
              <a:cs typeface="Work Sans Light"/>
              <a:sym typeface="Work Sans Light"/>
            </a:endParaRPr>
          </a:p>
          <a:p>
            <a:pPr>
              <a:defRPr sz="17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pPr>
            <a:r>
              <a:t>Browser </a:t>
            </a:r>
            <a:r>
              <a:rPr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REDIRECTS</a:t>
            </a:r>
            <a:r>
              <a:t> you to sites you didn’t want to visit</a:t>
            </a:r>
          </a:p>
          <a:p>
            <a:pPr>
              <a:defRPr sz="17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pPr>
            <a:r>
              <a:t>Messages appear from </a:t>
            </a:r>
            <a:r>
              <a:rPr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FAKE ANTIVIRUS</a:t>
            </a:r>
            <a:r>
              <a:t> software</a:t>
            </a:r>
          </a:p>
          <a:p>
            <a:pPr>
              <a:defRPr sz="17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pPr>
            <a:r>
              <a:t>System tools or settings are </a:t>
            </a:r>
            <a:r>
              <a:rPr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DISABLED</a:t>
            </a:r>
            <a:endParaRPr>
              <a:solidFill>
                <a:srgbClr val="2EF2D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  <a:p>
            <a:pPr>
              <a:defRPr sz="17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pPr>
            <a:r>
              <a:t>Battery life is </a:t>
            </a:r>
            <a:r>
              <a:rPr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SHORTENED</a:t>
            </a:r>
            <a:endParaRPr>
              <a:solidFill>
                <a:srgbClr val="2EF2D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  <a:p>
            <a:pPr/>
            <a:endParaRPr sz="1700">
              <a:solidFill>
                <a:srgbClr val="FFFFFF"/>
              </a:solidFill>
              <a:latin typeface="Work Sans Light"/>
              <a:ea typeface="Work Sans Light"/>
              <a:cs typeface="Work Sans Light"/>
              <a:sym typeface="Work Sans Light"/>
            </a:endParaRPr>
          </a:p>
        </p:txBody>
      </p:sp>
      <p:sp>
        <p:nvSpPr>
          <p:cNvPr id="121" name="Google Shape;90;g1f296fed883_0_0"/>
          <p:cNvSpPr/>
          <p:nvPr/>
        </p:nvSpPr>
        <p:spPr>
          <a:xfrm>
            <a:off x="351050" y="5180324"/>
            <a:ext cx="129901" cy="129901"/>
          </a:xfrm>
          <a:prstGeom prst="ellipse">
            <a:avLst/>
          </a:prstGeom>
          <a:solidFill>
            <a:srgbClr val="EEEEEE"/>
          </a:solidFill>
          <a:ln>
            <a:solidFill>
              <a:schemeClr val="accent2">
                <a:lumOff val="21764"/>
              </a:schemeClr>
            </a:solidFill>
          </a:ln>
        </p:spPr>
        <p:txBody>
          <a:bodyPr lIns="0" tIns="0" rIns="0" bIns="0" anchor="ctr"/>
          <a:lstStyle/>
          <a:p>
            <a:pPr/>
          </a:p>
        </p:txBody>
      </p:sp>
      <p:sp>
        <p:nvSpPr>
          <p:cNvPr id="122" name="Google Shape;91;g1f296fed883_0_0"/>
          <p:cNvSpPr/>
          <p:nvPr/>
        </p:nvSpPr>
        <p:spPr>
          <a:xfrm>
            <a:off x="351050" y="5447550"/>
            <a:ext cx="129901" cy="129901"/>
          </a:xfrm>
          <a:prstGeom prst="ellipse">
            <a:avLst/>
          </a:prstGeom>
          <a:solidFill>
            <a:srgbClr val="EEEEEE"/>
          </a:solidFill>
          <a:ln>
            <a:solidFill>
              <a:schemeClr val="accent2">
                <a:lumOff val="21764"/>
              </a:schemeClr>
            </a:solidFill>
          </a:ln>
        </p:spPr>
        <p:txBody>
          <a:bodyPr lIns="0" tIns="0" rIns="0" bIns="0" anchor="ctr"/>
          <a:lstStyle/>
          <a:p>
            <a:pPr/>
          </a:p>
        </p:txBody>
      </p:sp>
      <p:sp>
        <p:nvSpPr>
          <p:cNvPr id="123" name="Google Shape;92;g1f296fed883_0_0"/>
          <p:cNvSpPr/>
          <p:nvPr/>
        </p:nvSpPr>
        <p:spPr>
          <a:xfrm>
            <a:off x="351050" y="5958825"/>
            <a:ext cx="129901" cy="129901"/>
          </a:xfrm>
          <a:prstGeom prst="ellipse">
            <a:avLst/>
          </a:prstGeom>
          <a:solidFill>
            <a:srgbClr val="EEEEEE"/>
          </a:solidFill>
          <a:ln>
            <a:solidFill>
              <a:schemeClr val="accent2">
                <a:lumOff val="21764"/>
              </a:schemeClr>
            </a:solidFill>
          </a:ln>
        </p:spPr>
        <p:txBody>
          <a:bodyPr lIns="0" tIns="0" rIns="0" bIns="0" anchor="ctr"/>
          <a:lstStyle/>
          <a:p>
            <a:pPr/>
          </a:p>
        </p:txBody>
      </p:sp>
      <p:sp>
        <p:nvSpPr>
          <p:cNvPr id="124" name="Google Shape;93;g1f296fed883_0_0"/>
          <p:cNvSpPr/>
          <p:nvPr/>
        </p:nvSpPr>
        <p:spPr>
          <a:xfrm>
            <a:off x="351050" y="6492213"/>
            <a:ext cx="129901" cy="129901"/>
          </a:xfrm>
          <a:prstGeom prst="ellipse">
            <a:avLst/>
          </a:prstGeom>
          <a:solidFill>
            <a:srgbClr val="EEEEEE"/>
          </a:solidFill>
          <a:ln>
            <a:solidFill>
              <a:schemeClr val="accent2">
                <a:lumOff val="21764"/>
              </a:schemeClr>
            </a:solidFill>
          </a:ln>
        </p:spPr>
        <p:txBody>
          <a:bodyPr lIns="0" tIns="0" rIns="0" bIns="0" anchor="ctr"/>
          <a:lstStyle/>
          <a:p>
            <a:pPr/>
          </a:p>
        </p:txBody>
      </p:sp>
      <p:sp>
        <p:nvSpPr>
          <p:cNvPr id="125" name="Google Shape;94;g1f296fed883_0_0"/>
          <p:cNvSpPr txBox="1"/>
          <p:nvPr/>
        </p:nvSpPr>
        <p:spPr>
          <a:xfrm>
            <a:off x="5986574" y="1956749"/>
            <a:ext cx="5039402" cy="8559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>
            <a:lvl1pPr>
              <a:defRPr sz="4500">
                <a:solidFill>
                  <a:srgbClr val="2EF2DF"/>
                </a:solidFill>
                <a:latin typeface="Work Sans Bold"/>
                <a:ea typeface="Work Sans Bold"/>
                <a:cs typeface="Work Sans Bold"/>
                <a:sym typeface="Work Sans Bold"/>
              </a:defRPr>
            </a:lvl1pPr>
          </a:lstStyle>
          <a:p>
            <a:pPr/>
            <a:r>
              <a:t>$1 TRILLION</a:t>
            </a:r>
          </a:p>
        </p:txBody>
      </p:sp>
      <p:sp>
        <p:nvSpPr>
          <p:cNvPr id="126" name="Google Shape;95;g1f296fed883_0_0"/>
          <p:cNvSpPr/>
          <p:nvPr/>
        </p:nvSpPr>
        <p:spPr>
          <a:xfrm>
            <a:off x="351050" y="6988488"/>
            <a:ext cx="129901" cy="129901"/>
          </a:xfrm>
          <a:prstGeom prst="ellipse">
            <a:avLst/>
          </a:prstGeom>
          <a:solidFill>
            <a:srgbClr val="EEEEEE"/>
          </a:solidFill>
          <a:ln>
            <a:solidFill>
              <a:schemeClr val="accent2">
                <a:lumOff val="21764"/>
              </a:schemeClr>
            </a:solidFill>
          </a:ln>
        </p:spPr>
        <p:txBody>
          <a:bodyPr lIns="0" tIns="0" rIns="0" bIns="0" anchor="ctr"/>
          <a:lstStyle/>
          <a:p>
            <a:pPr/>
          </a:p>
        </p:txBody>
      </p:sp>
      <p:sp>
        <p:nvSpPr>
          <p:cNvPr id="127" name="Google Shape;96;g1f296fed883_0_0"/>
          <p:cNvSpPr txBox="1"/>
          <p:nvPr/>
        </p:nvSpPr>
        <p:spPr>
          <a:xfrm>
            <a:off x="6824774" y="1800000"/>
            <a:ext cx="5039402" cy="4368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>
            <a:lvl1pPr>
              <a:defRPr sz="17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</a:lstStyle>
          <a:p>
            <a:pPr/>
            <a:r>
              <a:t>Globally, malware takes a</a:t>
            </a:r>
          </a:p>
        </p:txBody>
      </p:sp>
      <p:sp>
        <p:nvSpPr>
          <p:cNvPr id="128" name="Google Shape;97;g1f296fed883_0_0"/>
          <p:cNvSpPr txBox="1"/>
          <p:nvPr/>
        </p:nvSpPr>
        <p:spPr>
          <a:xfrm>
            <a:off x="7933725" y="2534399"/>
            <a:ext cx="5039401" cy="4368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>
            <a:lvl1pPr>
              <a:defRPr sz="17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</a:lstStyle>
          <a:p>
            <a:pPr/>
            <a:r>
              <a:t>toll every year!</a:t>
            </a:r>
          </a:p>
        </p:txBody>
      </p:sp>
      <p:sp>
        <p:nvSpPr>
          <p:cNvPr id="129" name="Google Shape;98;g1f296fed883_0_0"/>
          <p:cNvSpPr txBox="1"/>
          <p:nvPr/>
        </p:nvSpPr>
        <p:spPr>
          <a:xfrm>
            <a:off x="5122750" y="3357050"/>
            <a:ext cx="5250001" cy="6019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>
            <a:lvl1pPr algn="ctr">
              <a:defRPr sz="28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lvl1pPr>
          </a:lstStyle>
          <a:p>
            <a:pPr/>
            <a:r>
              <a:t>PROTECT YOUR MONEY</a:t>
            </a:r>
          </a:p>
        </p:txBody>
      </p:sp>
      <p:sp>
        <p:nvSpPr>
          <p:cNvPr id="130" name="Google Shape;99;g1f296fed883_0_0"/>
          <p:cNvSpPr txBox="1"/>
          <p:nvPr/>
        </p:nvSpPr>
        <p:spPr>
          <a:xfrm>
            <a:off x="5495749" y="3799149"/>
            <a:ext cx="4343701" cy="11988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/>
          <a:p>
            <a:pPr algn="r">
              <a:defRPr sz="17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pPr>
            <a:r>
              <a:t>Malicious code known as </a:t>
            </a:r>
            <a:r>
              <a:rPr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E-SKIMMERS</a:t>
            </a:r>
            <a:r>
              <a:t> may steal your card information when online shopping, even on trusted websites </a:t>
            </a:r>
          </a:p>
        </p:txBody>
      </p:sp>
      <p:sp>
        <p:nvSpPr>
          <p:cNvPr id="131" name="Google Shape;100;g1f296fed883_0_0"/>
          <p:cNvSpPr txBox="1"/>
          <p:nvPr/>
        </p:nvSpPr>
        <p:spPr>
          <a:xfrm>
            <a:off x="5800725" y="4896749"/>
            <a:ext cx="4038600" cy="11988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/>
          <a:p>
            <a:pPr algn="r">
              <a:defRPr sz="17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pPr>
            <a:r>
              <a:t>The safest checkout methods are the ones that </a:t>
            </a:r>
            <a:r>
              <a:rPr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DON’T REQUIRE</a:t>
            </a:r>
            <a:r>
              <a:t> you to enter your card information, such as Paypal or Apple Pay</a:t>
            </a:r>
          </a:p>
        </p:txBody>
      </p:sp>
      <p:sp>
        <p:nvSpPr>
          <p:cNvPr id="132" name="Google Shape;101;g1f296fed883_0_0"/>
          <p:cNvSpPr txBox="1"/>
          <p:nvPr/>
        </p:nvSpPr>
        <p:spPr>
          <a:xfrm>
            <a:off x="6372225" y="6128249"/>
            <a:ext cx="3543600" cy="6273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>
            <a:lvl1pPr algn="ctr">
              <a:defRPr sz="30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lvl1pPr>
          </a:lstStyle>
          <a:p>
            <a:pPr/>
            <a:r>
              <a:t>BEST PRACTICES</a:t>
            </a:r>
          </a:p>
        </p:txBody>
      </p:sp>
      <p:sp>
        <p:nvSpPr>
          <p:cNvPr id="133" name="Google Shape;102;g1f296fed883_0_0"/>
          <p:cNvSpPr txBox="1"/>
          <p:nvPr/>
        </p:nvSpPr>
        <p:spPr>
          <a:xfrm>
            <a:off x="5800725" y="6647599"/>
            <a:ext cx="4038600" cy="9448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/>
          <a:p>
            <a:pPr algn="r">
              <a:defRPr sz="17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pPr>
            <a:r>
              <a:t>Don’t click on </a:t>
            </a:r>
            <a:r>
              <a:rPr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SUSPICIOUS LINKS</a:t>
            </a:r>
            <a:r>
              <a:t> or download files from </a:t>
            </a:r>
            <a:r>
              <a:rPr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UNKNOWN SOURCES</a:t>
            </a:r>
          </a:p>
        </p:txBody>
      </p:sp>
      <p:sp>
        <p:nvSpPr>
          <p:cNvPr id="134" name="Google Shape;103;g1f296fed883_0_0"/>
          <p:cNvSpPr txBox="1"/>
          <p:nvPr/>
        </p:nvSpPr>
        <p:spPr>
          <a:xfrm>
            <a:off x="5800725" y="7500974"/>
            <a:ext cx="4038600" cy="4368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/>
          <a:p>
            <a:pPr algn="r">
              <a:defRPr sz="17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pPr>
            <a:r>
              <a:t>Keep your device </a:t>
            </a:r>
            <a:r>
              <a:rPr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UP TO DATE</a:t>
            </a:r>
          </a:p>
        </p:txBody>
      </p:sp>
      <p:sp>
        <p:nvSpPr>
          <p:cNvPr id="135" name="Google Shape;104;g1f296fed883_0_0"/>
          <p:cNvSpPr txBox="1"/>
          <p:nvPr/>
        </p:nvSpPr>
        <p:spPr>
          <a:xfrm>
            <a:off x="5800725" y="7819174"/>
            <a:ext cx="4038600" cy="6908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/>
          <a:p>
            <a:pPr algn="r">
              <a:defRPr sz="17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pPr>
            <a:r>
              <a:t>Run a </a:t>
            </a:r>
            <a:r>
              <a:rPr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DIAGNOSTIC SCAN</a:t>
            </a:r>
            <a:r>
              <a:t> on your computer at least once a week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