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3657600" cy="4572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8FB"/>
          </a:solidFill>
        </a:fill>
      </a:tcStyle>
    </a:wholeTbl>
    <a:band2H>
      <a:tcTxStyle b="def" i="def"/>
      <a:tcStyle>
        <a:tcBdr/>
        <a:fill>
          <a:solidFill>
            <a:srgbClr val="E8EDFD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DBDE"/>
          </a:solidFill>
        </a:fill>
      </a:tcStyle>
    </a:wholeTbl>
    <a:band2H>
      <a:tcTxStyle b="def" i="def"/>
      <a:tcStyle>
        <a:tcBdr/>
        <a:fill>
          <a:solidFill>
            <a:srgbClr val="EBEEE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FFCD"/>
          </a:solidFill>
        </a:fill>
      </a:tcStyle>
    </a:wholeTbl>
    <a:band2H>
      <a:tcTxStyle b="def" i="def"/>
      <a:tcStyle>
        <a:tcBdr/>
        <a:fill>
          <a:solidFill>
            <a:srgbClr val="FCFF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7" name="Shape 10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n-lt"/>
        <a:ea typeface="+mn-ea"/>
        <a:cs typeface="+mn-cs"/>
        <a:sym typeface="Arial"/>
      </a:defRPr>
    </a:lvl1pPr>
    <a:lvl2pPr indent="228600" latinLnBrk="0">
      <a:defRPr sz="1400">
        <a:latin typeface="+mn-lt"/>
        <a:ea typeface="+mn-ea"/>
        <a:cs typeface="+mn-cs"/>
        <a:sym typeface="Arial"/>
      </a:defRPr>
    </a:lvl2pPr>
    <a:lvl3pPr indent="457200" latinLnBrk="0">
      <a:defRPr sz="1400">
        <a:latin typeface="+mn-lt"/>
        <a:ea typeface="+mn-ea"/>
        <a:cs typeface="+mn-cs"/>
        <a:sym typeface="Arial"/>
      </a:defRPr>
    </a:lvl3pPr>
    <a:lvl4pPr indent="685800" latinLnBrk="0">
      <a:defRPr sz="1400">
        <a:latin typeface="+mn-lt"/>
        <a:ea typeface="+mn-ea"/>
        <a:cs typeface="+mn-cs"/>
        <a:sym typeface="Arial"/>
      </a:defRPr>
    </a:lvl4pPr>
    <a:lvl5pPr indent="914400" latinLnBrk="0">
      <a:defRPr sz="1400">
        <a:latin typeface="+mn-lt"/>
        <a:ea typeface="+mn-ea"/>
        <a:cs typeface="+mn-cs"/>
        <a:sym typeface="Arial"/>
      </a:defRPr>
    </a:lvl5pPr>
    <a:lvl6pPr indent="1143000" latinLnBrk="0">
      <a:defRPr sz="1400">
        <a:latin typeface="+mn-lt"/>
        <a:ea typeface="+mn-ea"/>
        <a:cs typeface="+mn-cs"/>
        <a:sym typeface="Arial"/>
      </a:defRPr>
    </a:lvl6pPr>
    <a:lvl7pPr indent="1371600" latinLnBrk="0">
      <a:defRPr sz="1400">
        <a:latin typeface="+mn-lt"/>
        <a:ea typeface="+mn-ea"/>
        <a:cs typeface="+mn-cs"/>
        <a:sym typeface="Arial"/>
      </a:defRPr>
    </a:lvl7pPr>
    <a:lvl8pPr indent="1600200" latinLnBrk="0">
      <a:defRPr sz="1400">
        <a:latin typeface="+mn-lt"/>
        <a:ea typeface="+mn-ea"/>
        <a:cs typeface="+mn-cs"/>
        <a:sym typeface="Arial"/>
      </a:defRPr>
    </a:lvl8pPr>
    <a:lvl9pPr indent="1828800" latinLnBrk="0">
      <a:defRPr sz="1400">
        <a:latin typeface="+mn-lt"/>
        <a:ea typeface="+mn-ea"/>
        <a:cs typeface="+mn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xx%"/>
          <p:cNvSpPr txBox="1"/>
          <p:nvPr>
            <p:ph type="title" hasCustomPrompt="1"/>
          </p:nvPr>
        </p:nvSpPr>
        <p:spPr>
          <a:xfrm>
            <a:off x="124679" y="983221"/>
            <a:ext cx="3408302" cy="1745402"/>
          </a:xfrm>
          <a:prstGeom prst="rect">
            <a:avLst/>
          </a:prstGeom>
        </p:spPr>
        <p:txBody>
          <a:bodyPr/>
          <a:lstStyle>
            <a:lvl1pPr>
              <a:defRPr sz="6800"/>
            </a:lvl1pPr>
          </a:lstStyle>
          <a:p>
            <a:pPr/>
            <a:r>
              <a:t>xx%</a:t>
            </a:r>
          </a:p>
        </p:txBody>
      </p:sp>
      <p:sp>
        <p:nvSpPr>
          <p:cNvPr id="92" name="Body Level One…"/>
          <p:cNvSpPr txBox="1"/>
          <p:nvPr>
            <p:ph type="body" sz="half" idx="1"/>
          </p:nvPr>
        </p:nvSpPr>
        <p:spPr>
          <a:xfrm>
            <a:off x="124679" y="2801978"/>
            <a:ext cx="3408302" cy="1156200"/>
          </a:xfrm>
          <a:prstGeom prst="rect">
            <a:avLst/>
          </a:prstGeom>
        </p:spPr>
        <p:txBody>
          <a:bodyPr/>
          <a:lstStyle>
            <a:lvl1pPr marL="457200" indent="-29210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Text"/>
          <p:cNvSpPr txBox="1"/>
          <p:nvPr>
            <p:ph type="title"/>
          </p:nvPr>
        </p:nvSpPr>
        <p:spPr>
          <a:xfrm>
            <a:off x="124679" y="1911867"/>
            <a:ext cx="3408302" cy="748201"/>
          </a:xfrm>
          <a:prstGeom prst="rect">
            <a:avLst/>
          </a:prstGeom>
        </p:spPr>
        <p:txBody>
          <a:bodyPr anchor="ctr"/>
          <a:lstStyle>
            <a:lvl1pPr>
              <a:defRPr sz="2000"/>
            </a:lvl1pPr>
          </a:lstStyle>
          <a:p>
            <a:pPr/>
            <a:r>
              <a:t>Title Text</a:t>
            </a:r>
          </a:p>
        </p:txBody>
      </p:sp>
      <p:sp>
        <p:nvSpPr>
          <p:cNvPr id="2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29" name="Body Level One…"/>
          <p:cNvSpPr txBox="1"/>
          <p:nvPr>
            <p:ph type="body" idx="1"/>
          </p:nvPr>
        </p:nvSpPr>
        <p:spPr>
          <a:xfrm>
            <a:off x="124679" y="1024421"/>
            <a:ext cx="3408302" cy="3036902"/>
          </a:xfrm>
          <a:prstGeom prst="rect">
            <a:avLst/>
          </a:prstGeom>
        </p:spPr>
        <p:txBody>
          <a:bodyPr/>
          <a:lstStyle>
            <a:lvl1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1pPr>
            <a:lvl2pPr marL="9842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2pPr>
            <a:lvl3pPr marL="14414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■"/>
              <a:defRPr sz="1000"/>
            </a:lvl3pPr>
            <a:lvl4pPr marL="18986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lvl4pPr>
            <a:lvl5pPr marL="2355850" indent="-3492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38" name="Body Level One…"/>
          <p:cNvSpPr txBox="1"/>
          <p:nvPr>
            <p:ph type="body" sz="half" idx="1"/>
          </p:nvPr>
        </p:nvSpPr>
        <p:spPr>
          <a:xfrm>
            <a:off x="124679" y="1024421"/>
            <a:ext cx="1599902" cy="3036902"/>
          </a:xfrm>
          <a:prstGeom prst="rect">
            <a:avLst/>
          </a:prstGeom>
        </p:spPr>
        <p:txBody>
          <a:bodyPr/>
          <a:lstStyle>
            <a:lvl1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1pPr>
            <a:lvl2pPr marL="9534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2pPr>
            <a:lvl3pPr marL="14106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■"/>
              <a:defRPr sz="800"/>
            </a:lvl3pPr>
            <a:lvl4pPr marL="18678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lvl4pPr>
            <a:lvl5pPr marL="2325007" indent="-312057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○"/>
              <a:defRPr sz="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9" name="Google Shape;23;p5"/>
          <p:cNvSpPr txBox="1"/>
          <p:nvPr>
            <p:ph type="body" sz="half" idx="21"/>
          </p:nvPr>
        </p:nvSpPr>
        <p:spPr>
          <a:xfrm>
            <a:off x="1932959" y="1024421"/>
            <a:ext cx="1599901" cy="3036902"/>
          </a:xfrm>
          <a:prstGeom prst="rect">
            <a:avLst/>
          </a:prstGeom>
        </p:spPr>
        <p:txBody>
          <a:bodyPr/>
          <a:lstStyle/>
          <a:p>
            <a:pPr marL="457200" indent="-2794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800"/>
              <a:buFont typeface="Arial"/>
              <a:buChar char="●"/>
              <a:defRPr sz="800"/>
            </a:pPr>
          </a:p>
        </p:txBody>
      </p:sp>
      <p:sp>
        <p:nvSpPr>
          <p:cNvPr id="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itle Text"/>
          <p:cNvSpPr txBox="1"/>
          <p:nvPr>
            <p:ph type="title"/>
          </p:nvPr>
        </p:nvSpPr>
        <p:spPr>
          <a:xfrm>
            <a:off x="124679" y="395578"/>
            <a:ext cx="3408302" cy="509100"/>
          </a:xfrm>
          <a:prstGeom prst="rect">
            <a:avLst/>
          </a:prstGeom>
        </p:spPr>
        <p:txBody>
          <a:bodyPr anchor="t"/>
          <a:lstStyle>
            <a:lvl1pPr algn="l">
              <a:defRPr sz="1600"/>
            </a:lvl1pPr>
          </a:lstStyle>
          <a:p>
            <a:pPr/>
            <a:r>
              <a:t>Title Text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xfrm>
            <a:off x="124679" y="493866"/>
            <a:ext cx="1123202" cy="671701"/>
          </a:xfrm>
          <a:prstGeom prst="rect">
            <a:avLst/>
          </a:prstGeom>
        </p:spPr>
        <p:txBody>
          <a:bodyPr/>
          <a:lstStyle>
            <a:lvl1pPr algn="l">
              <a:defRPr sz="1400"/>
            </a:lvl1pPr>
          </a:lstStyle>
          <a:p>
            <a:pPr/>
            <a:r>
              <a:t>Title Text</a:t>
            </a:r>
          </a:p>
        </p:txBody>
      </p:sp>
      <p:sp>
        <p:nvSpPr>
          <p:cNvPr id="56" name="Body Level One…"/>
          <p:cNvSpPr txBox="1"/>
          <p:nvPr>
            <p:ph type="body" sz="quarter" idx="1"/>
          </p:nvPr>
        </p:nvSpPr>
        <p:spPr>
          <a:xfrm>
            <a:off x="124679" y="1235199"/>
            <a:ext cx="1123202" cy="2826001"/>
          </a:xfrm>
          <a:prstGeom prst="rect">
            <a:avLst/>
          </a:prstGeom>
        </p:spPr>
        <p:txBody>
          <a:bodyPr/>
          <a:lstStyle>
            <a:lvl1pPr marL="4572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1pPr>
            <a:lvl2pPr marL="9144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2pPr>
            <a:lvl3pPr marL="13716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■"/>
              <a:defRPr sz="700"/>
            </a:lvl3pPr>
            <a:lvl4pPr marL="18288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●"/>
              <a:defRPr sz="700"/>
            </a:lvl4pPr>
            <a:lvl5pPr marL="2286000" indent="-27305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700"/>
              <a:buFont typeface="Arial"/>
              <a:buChar char="○"/>
              <a:defRPr sz="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itle Text"/>
          <p:cNvSpPr txBox="1"/>
          <p:nvPr>
            <p:ph type="title"/>
          </p:nvPr>
        </p:nvSpPr>
        <p:spPr>
          <a:xfrm>
            <a:off x="196099" y="400132"/>
            <a:ext cx="2547001" cy="3636302"/>
          </a:xfrm>
          <a:prstGeom prst="rect">
            <a:avLst/>
          </a:prstGeom>
        </p:spPr>
        <p:txBody>
          <a:bodyPr anchor="ctr"/>
          <a:lstStyle>
            <a:lvl1pPr algn="l">
              <a:defRPr sz="2700"/>
            </a:lvl1pPr>
          </a:lstStyle>
          <a:p>
            <a:pPr/>
            <a:r>
              <a:t>Title Text</a:t>
            </a:r>
          </a:p>
        </p:txBody>
      </p:sp>
      <p:sp>
        <p:nvSpPr>
          <p:cNvPr id="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36;p9"/>
          <p:cNvSpPr/>
          <p:nvPr/>
        </p:nvSpPr>
        <p:spPr>
          <a:xfrm>
            <a:off x="1828800" y="-112"/>
            <a:ext cx="1828800" cy="4572001"/>
          </a:xfrm>
          <a:prstGeom prst="rect">
            <a:avLst/>
          </a:prstGeom>
          <a:solidFill>
            <a:srgbClr val="EEEEEE"/>
          </a:solidFill>
          <a:ln w="12700">
            <a:miter lim="400000"/>
          </a:ln>
        </p:spPr>
        <p:txBody>
          <a:bodyPr lIns="0" tIns="0" rIns="0" bIns="0" anchor="ctr"/>
          <a:lstStyle/>
          <a:p>
            <a:pPr/>
          </a:p>
        </p:txBody>
      </p:sp>
      <p:sp>
        <p:nvSpPr>
          <p:cNvPr id="73" name="Title Text"/>
          <p:cNvSpPr txBox="1"/>
          <p:nvPr>
            <p:ph type="title"/>
          </p:nvPr>
        </p:nvSpPr>
        <p:spPr>
          <a:xfrm>
            <a:off x="106199" y="1096155"/>
            <a:ext cx="1618201" cy="1317601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pPr/>
            <a:r>
              <a:t>Title Text</a:t>
            </a:r>
          </a:p>
        </p:txBody>
      </p:sp>
      <p:sp>
        <p:nvSpPr>
          <p:cNvPr id="74" name="Body Level One…"/>
          <p:cNvSpPr txBox="1"/>
          <p:nvPr>
            <p:ph type="body" sz="quarter" idx="1"/>
          </p:nvPr>
        </p:nvSpPr>
        <p:spPr>
          <a:xfrm>
            <a:off x="106199" y="2491621"/>
            <a:ext cx="1618201" cy="1098001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5" name="Google Shape;39;p9"/>
          <p:cNvSpPr txBox="1"/>
          <p:nvPr>
            <p:ph type="body" sz="half" idx="21"/>
          </p:nvPr>
        </p:nvSpPr>
        <p:spPr>
          <a:xfrm>
            <a:off x="1975799" y="643622"/>
            <a:ext cx="1534801" cy="3284400"/>
          </a:xfrm>
          <a:prstGeom prst="rect">
            <a:avLst/>
          </a:prstGeom>
        </p:spPr>
        <p:txBody>
          <a:bodyPr anchor="ctr"/>
          <a:lstStyle/>
          <a:p>
            <a:pPr marL="457200" indent="-292100" algn="l">
              <a:lnSpc>
                <a:spcPct val="115000"/>
              </a:lnSpc>
              <a:buClr>
                <a:schemeClr val="accent2">
                  <a:lumOff val="21764"/>
                </a:schemeClr>
              </a:buClr>
              <a:buSzPts val="1000"/>
              <a:buFont typeface="Arial"/>
              <a:buChar char="●"/>
              <a:defRPr sz="1000"/>
            </a:pP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ody Level One…"/>
          <p:cNvSpPr txBox="1"/>
          <p:nvPr>
            <p:ph type="body" sz="quarter" idx="1"/>
          </p:nvPr>
        </p:nvSpPr>
        <p:spPr>
          <a:xfrm>
            <a:off x="124679" y="3760511"/>
            <a:ext cx="2399402" cy="537901"/>
          </a:xfrm>
          <a:prstGeom prst="rect">
            <a:avLst/>
          </a:prstGeom>
        </p:spPr>
        <p:txBody>
          <a:bodyPr anchor="ctr"/>
          <a:lstStyle>
            <a:lvl1pPr marL="228600" indent="0" algn="l">
              <a:defRPr sz="1000"/>
            </a:lvl1pPr>
            <a:lvl2pPr marL="984250" indent="-349250" algn="l">
              <a:buSzPts val="1000"/>
              <a:buChar char="○"/>
              <a:defRPr sz="1000"/>
            </a:lvl2pPr>
            <a:lvl3pPr marL="1441450" indent="-349250" algn="l">
              <a:buSzPts val="1000"/>
              <a:buChar char="■"/>
              <a:defRPr sz="1000"/>
            </a:lvl3pPr>
            <a:lvl4pPr marL="1898650" indent="-349250" algn="l">
              <a:buSzPts val="1000"/>
              <a:buChar char="●"/>
              <a:defRPr sz="1000"/>
            </a:lvl4pPr>
            <a:lvl5pPr marL="2355850" indent="-349250" algn="l">
              <a:buSzPts val="1000"/>
              <a:buChar char="○"/>
              <a:defRPr sz="1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124683" y="661844"/>
            <a:ext cx="3408301" cy="1824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 anchor="b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124679" y="2519222"/>
            <a:ext cx="3408302" cy="704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1475" tIns="51475" rIns="51475" bIns="51475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3408175" y="4231653"/>
            <a:ext cx="200409" cy="176658"/>
          </a:xfrm>
          <a:prstGeom prst="rect">
            <a:avLst/>
          </a:prstGeom>
          <a:ln w="12700">
            <a:miter lim="400000"/>
          </a:ln>
        </p:spPr>
        <p:txBody>
          <a:bodyPr wrap="none" lIns="51475" tIns="51475" rIns="51475" bIns="51475" anchor="ctr">
            <a:normAutofit fontScale="100000" lnSpcReduction="0"/>
          </a:bodyPr>
          <a:lstStyle>
            <a:lvl1pPr algn="r">
              <a:defRPr sz="600">
                <a:solidFill>
                  <a:schemeClr val="accent2">
                    <a:lumOff val="21764"/>
                  </a:schemeClr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900" u="none">
          <a:solidFill>
            <a:srgbClr val="000000"/>
          </a:solidFill>
          <a:uFillTx/>
          <a:latin typeface="+mn-lt"/>
          <a:ea typeface="+mn-ea"/>
          <a:cs typeface="+mn-cs"/>
          <a:sym typeface="Arial"/>
        </a:defRPr>
      </a:lvl9pPr>
    </p:titleStyle>
    <p:bodyStyle>
      <a:lvl1pPr marL="292100" marR="0" indent="-1270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1pPr>
      <a:lvl2pPr marL="292100" marR="0" indent="342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2pPr>
      <a:lvl3pPr marL="292100" marR="0" indent="800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3pPr>
      <a:lvl4pPr marL="292100" marR="0" indent="1257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4pPr>
      <a:lvl5pPr marL="292100" marR="0" indent="17145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5pPr>
      <a:lvl6pPr marL="292100" marR="0" indent="21717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6pPr>
      <a:lvl7pPr marL="292100" marR="0" indent="26289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7pPr>
      <a:lvl8pPr marL="292100" marR="0" indent="30861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8pPr>
      <a:lvl9pPr marL="292100" marR="0" indent="354330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solidFill>
            <a:schemeClr val="accent2">
              <a:lumOff val="21764"/>
            </a:schemeClr>
          </a:solidFill>
          <a:uFillTx/>
          <a:latin typeface="+mn-lt"/>
          <a:ea typeface="+mn-ea"/>
          <a:cs typeface="+mn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6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54;p13" descr="Google Shape;54;p13"/>
          <p:cNvPicPr>
            <a:picLocks noChangeAspect="1"/>
          </p:cNvPicPr>
          <p:nvPr/>
        </p:nvPicPr>
        <p:blipFill>
          <a:blip r:embed="rId2">
            <a:extLst/>
          </a:blip>
          <a:srcRect l="980" t="0" r="0" b="19256"/>
          <a:stretch>
            <a:fillRect/>
          </a:stretch>
        </p:blipFill>
        <p:spPr>
          <a:xfrm>
            <a:off x="-1" y="0"/>
            <a:ext cx="3657603" cy="4572002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" name="Google Shape;55;p13" descr="Google Shape;55;p1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392299" y="4166275"/>
            <a:ext cx="1265302" cy="405726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Google Shape;56;p13"/>
          <p:cNvSpPr txBox="1"/>
          <p:nvPr/>
        </p:nvSpPr>
        <p:spPr>
          <a:xfrm>
            <a:off x="206599" y="492524"/>
            <a:ext cx="3450901" cy="2229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/>
          <a:p>
            <a:pPr algn="r">
              <a:defRPr sz="10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for remembering to update your devices: </a:t>
            </a:r>
          </a:p>
          <a:p>
            <a:pPr algn="r"/>
            <a:endParaRPr sz="10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0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a </a:t>
            </a:r>
            <a:r>
              <a:rPr>
                <a:solidFill>
                  <a:srgbClr val="2EF2DF"/>
                </a:solidFill>
              </a:rPr>
              <a:t>CALENDAR REMINDER</a:t>
            </a:r>
            <a:r>
              <a:t> for the end of the day after being prompted to update.</a:t>
            </a:r>
          </a:p>
          <a:p>
            <a:pPr algn="r"/>
            <a:endParaRPr sz="10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0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Make it a habit to </a:t>
            </a:r>
            <a:r>
              <a:rPr>
                <a:solidFill>
                  <a:srgbClr val="2EF2DF"/>
                </a:solidFill>
              </a:rPr>
              <a:t>CHECK FOR UPDATES</a:t>
            </a:r>
            <a:r>
              <a:t> every Friday at the end of the day.</a:t>
            </a:r>
          </a:p>
          <a:p>
            <a:pPr algn="r"/>
            <a:endParaRPr sz="10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000">
                <a:solidFill>
                  <a:srgbClr val="2EF2D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SET AN ALARM</a:t>
            </a:r>
            <a:r>
              <a:rPr>
                <a:solidFill>
                  <a:srgbClr val="FFFFFF"/>
                </a:solidFill>
              </a:rPr>
              <a:t> for your lunch break so updates can install while you eat.</a:t>
            </a:r>
            <a:endParaRPr>
              <a:solidFill>
                <a:srgbClr val="FFFFFF"/>
              </a:solidFill>
            </a:endParaRPr>
          </a:p>
          <a:p>
            <a:pPr algn="r"/>
            <a:endParaRPr sz="10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  <a:p>
            <a:pPr algn="r">
              <a:defRPr sz="1000">
                <a:solidFill>
                  <a:srgbClr val="FFFFFF"/>
                </a:solidFill>
                <a:latin typeface="Work Sans Regular"/>
                <a:ea typeface="Work Sans Regular"/>
                <a:cs typeface="Work Sans Regular"/>
                <a:sym typeface="Work Sans Regular"/>
              </a:defRPr>
            </a:pPr>
            <a:r>
              <a:t>Attach a </a:t>
            </a:r>
            <a:r>
              <a:rPr>
                <a:solidFill>
                  <a:srgbClr val="2EF2DF"/>
                </a:solidFill>
              </a:rPr>
              <a:t>STICKY NOTE</a:t>
            </a:r>
            <a:r>
              <a:t> to your device that reminds you of the update.</a:t>
            </a:r>
          </a:p>
          <a:p>
            <a:pPr algn="r"/>
            <a:endParaRPr sz="1000">
              <a:solidFill>
                <a:srgbClr val="FFFFFF"/>
              </a:solidFill>
              <a:latin typeface="Work Sans Regular"/>
              <a:ea typeface="Work Sans Regular"/>
              <a:cs typeface="Work Sans Regular"/>
              <a:sym typeface="Work Sans Regular"/>
            </a:endParaRPr>
          </a:p>
        </p:txBody>
      </p:sp>
      <p:sp>
        <p:nvSpPr>
          <p:cNvPr id="112" name="Google Shape;57;p13"/>
          <p:cNvSpPr txBox="1"/>
          <p:nvPr/>
        </p:nvSpPr>
        <p:spPr>
          <a:xfrm>
            <a:off x="4" y="152400"/>
            <a:ext cx="3657601" cy="451151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63500" dist="19050" dir="5400000">
              <a:srgbClr val="000000">
                <a:alpha val="498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6825" tIns="66825" rIns="66825" bIns="66825">
            <a:spAutoFit/>
          </a:bodyPr>
          <a:lstStyle>
            <a:lvl1pPr algn="r">
              <a:defRPr sz="2200">
                <a:solidFill>
                  <a:srgbClr val="2EF2DF"/>
                </a:solidFill>
                <a:latin typeface="Work Sans Medium"/>
                <a:ea typeface="Work Sans Medium"/>
                <a:cs typeface="Work Sans Medium"/>
                <a:sym typeface="Work Sans Medium"/>
              </a:defRPr>
            </a:lvl1pPr>
          </a:lstStyle>
          <a:p>
            <a:pPr/>
            <a:r>
              <a:t>HERE ARE SOME TRICKS</a:t>
            </a:r>
          </a:p>
        </p:txBody>
      </p:sp>
      <p:pic>
        <p:nvPicPr>
          <p:cNvPr id="113" name="Google Shape;58;p13" descr="Google Shape;58;p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0" y="2636149"/>
            <a:ext cx="2860476" cy="19358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00FF"/>
      </a:hlink>
      <a:folHlink>
        <a:srgbClr val="FF00FF"/>
      </a:folHlink>
    </a:clrScheme>
    <a:fontScheme name="Simple Light">
      <a:majorFont>
        <a:latin typeface="Helvetica"/>
        <a:ea typeface="Helvetica"/>
        <a:cs typeface="Helvetica"/>
      </a:majorFont>
      <a:minorFont>
        <a:latin typeface="Arial"/>
        <a:ea typeface="Arial"/>
        <a:cs typeface="Arial"/>
      </a:minorFont>
    </a:fontScheme>
    <a:fmtScheme name="Simple 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