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86;p16" descr="Google Shape;86;p16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87;p16" descr="Google Shape;87;p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" y="0"/>
            <a:ext cx="1253069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8;p16" descr="Google Shape;88;p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329425" y="40900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89;p16"/>
          <p:cNvSpPr txBox="1"/>
          <p:nvPr/>
        </p:nvSpPr>
        <p:spPr>
          <a:xfrm>
            <a:off x="1488598" y="-1"/>
            <a:ext cx="2092801" cy="4511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PRIVACY</a:t>
            </a:r>
          </a:p>
        </p:txBody>
      </p:sp>
      <p:sp>
        <p:nvSpPr>
          <p:cNvPr id="113" name="Google Shape;90;p16"/>
          <p:cNvSpPr txBox="1"/>
          <p:nvPr/>
        </p:nvSpPr>
        <p:spPr>
          <a:xfrm>
            <a:off x="905387" y="1010679"/>
            <a:ext cx="2676001" cy="387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17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WHAT CAN I DO?</a:t>
            </a:r>
          </a:p>
        </p:txBody>
      </p:sp>
      <p:sp>
        <p:nvSpPr>
          <p:cNvPr id="114" name="Google Shape;91;p16"/>
          <p:cNvSpPr txBox="1"/>
          <p:nvPr/>
        </p:nvSpPr>
        <p:spPr>
          <a:xfrm>
            <a:off x="1253173" y="1416950"/>
            <a:ext cx="2328302" cy="1251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ADJUST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privacy settings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REMOVE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old, unused applications from your devices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UNDERSTAND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that personal data has high value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