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657600" cy="4572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124679" y="983221"/>
            <a:ext cx="3408302" cy="1745402"/>
          </a:xfrm>
          <a:prstGeom prst="rect">
            <a:avLst/>
          </a:prstGeom>
        </p:spPr>
        <p:txBody>
          <a:bodyPr/>
          <a:lstStyle>
            <a:lvl1pPr>
              <a:defRPr sz="6800"/>
            </a:lvl1pPr>
          </a:lstStyle>
          <a:p>
            <a:pPr/>
            <a:r>
              <a:t>xx%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124679" y="2801978"/>
            <a:ext cx="3408302" cy="1156200"/>
          </a:xfrm>
          <a:prstGeom prst="rect">
            <a:avLst/>
          </a:prstGeom>
        </p:spPr>
        <p:txBody>
          <a:bodyPr/>
          <a:lstStyle>
            <a:lvl1pPr marL="457200" indent="-29210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●"/>
              <a:defRPr sz="1000"/>
            </a:lvl1pPr>
            <a:lvl2pPr marL="984250" indent="-3492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○"/>
              <a:defRPr sz="1000"/>
            </a:lvl2pPr>
            <a:lvl3pPr marL="1441450" indent="-3492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■"/>
              <a:defRPr sz="1000"/>
            </a:lvl3pPr>
            <a:lvl4pPr marL="1898650" indent="-3492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●"/>
              <a:defRPr sz="1000"/>
            </a:lvl4pPr>
            <a:lvl5pPr marL="2355850" indent="-349250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○"/>
              <a:defRPr sz="1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24679" y="1911867"/>
            <a:ext cx="3408302" cy="748201"/>
          </a:xfrm>
          <a:prstGeom prst="rect">
            <a:avLst/>
          </a:prstGeom>
        </p:spPr>
        <p:txBody>
          <a:bodyPr anchor="ctr"/>
          <a:lstStyle>
            <a:lvl1pPr>
              <a:defRPr sz="20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xfrm>
            <a:off x="124679" y="395578"/>
            <a:ext cx="3408302" cy="509100"/>
          </a:xfrm>
          <a:prstGeom prst="rect">
            <a:avLst/>
          </a:prstGeom>
        </p:spPr>
        <p:txBody>
          <a:bodyPr anchor="t"/>
          <a:lstStyle>
            <a:lvl1pPr algn="l">
              <a:defRPr sz="1600"/>
            </a:lvl1pPr>
          </a:lstStyle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xfrm>
            <a:off x="124679" y="1024421"/>
            <a:ext cx="3408302" cy="3036902"/>
          </a:xfrm>
          <a:prstGeom prst="rect">
            <a:avLst/>
          </a:prstGeom>
        </p:spPr>
        <p:txBody>
          <a:bodyPr/>
          <a:lstStyle>
            <a:lvl1pPr marL="457200" indent="-2921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●"/>
              <a:defRPr sz="1000"/>
            </a:lvl1pPr>
            <a:lvl2pPr marL="984250" indent="-3492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○"/>
              <a:defRPr sz="1000"/>
            </a:lvl2pPr>
            <a:lvl3pPr marL="1441450" indent="-3492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■"/>
              <a:defRPr sz="1000"/>
            </a:lvl3pPr>
            <a:lvl4pPr marL="1898650" indent="-3492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●"/>
              <a:defRPr sz="1000"/>
            </a:lvl4pPr>
            <a:lvl5pPr marL="2355850" indent="-3492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○"/>
              <a:defRPr sz="1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xfrm>
            <a:off x="124679" y="395578"/>
            <a:ext cx="3408302" cy="509100"/>
          </a:xfrm>
          <a:prstGeom prst="rect">
            <a:avLst/>
          </a:prstGeom>
        </p:spPr>
        <p:txBody>
          <a:bodyPr anchor="t"/>
          <a:lstStyle>
            <a:lvl1pPr algn="l">
              <a:defRPr sz="1600"/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124679" y="1024421"/>
            <a:ext cx="1599902" cy="3036902"/>
          </a:xfrm>
          <a:prstGeom prst="rect">
            <a:avLst/>
          </a:prstGeom>
        </p:spPr>
        <p:txBody>
          <a:bodyPr/>
          <a:lstStyle>
            <a:lvl1pPr marL="457200" indent="-2794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800"/>
              <a:buFont typeface="Arial"/>
              <a:buChar char="●"/>
              <a:defRPr sz="800"/>
            </a:lvl1pPr>
            <a:lvl2pPr marL="953407" indent="-3120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800"/>
              <a:buFont typeface="Arial"/>
              <a:buChar char="○"/>
              <a:defRPr sz="800"/>
            </a:lvl2pPr>
            <a:lvl3pPr marL="1410607" indent="-3120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800"/>
              <a:buFont typeface="Arial"/>
              <a:buChar char="■"/>
              <a:defRPr sz="800"/>
            </a:lvl3pPr>
            <a:lvl4pPr marL="1867807" indent="-3120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800"/>
              <a:buFont typeface="Arial"/>
              <a:buChar char="●"/>
              <a:defRPr sz="800"/>
            </a:lvl4pPr>
            <a:lvl5pPr marL="2325007" indent="-312057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800"/>
              <a:buFont typeface="Arial"/>
              <a:buChar char="○"/>
              <a:defRPr sz="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1932959" y="1024421"/>
            <a:ext cx="1599901" cy="3036902"/>
          </a:xfrm>
          <a:prstGeom prst="rect">
            <a:avLst/>
          </a:prstGeom>
        </p:spPr>
        <p:txBody>
          <a:bodyPr/>
          <a:lstStyle/>
          <a:p>
            <a:pPr marL="457200" indent="-2794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800"/>
              <a:buFont typeface="Arial"/>
              <a:buChar char="●"/>
              <a:defRPr sz="8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124679" y="395578"/>
            <a:ext cx="3408302" cy="509100"/>
          </a:xfrm>
          <a:prstGeom prst="rect">
            <a:avLst/>
          </a:prstGeom>
        </p:spPr>
        <p:txBody>
          <a:bodyPr anchor="t"/>
          <a:lstStyle>
            <a:lvl1pPr algn="l">
              <a:defRPr sz="1600"/>
            </a:lvl1pPr>
          </a:lstStyle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124679" y="493866"/>
            <a:ext cx="1123202" cy="671701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24679" y="1235199"/>
            <a:ext cx="1123202" cy="2826001"/>
          </a:xfrm>
          <a:prstGeom prst="rect">
            <a:avLst/>
          </a:prstGeom>
        </p:spPr>
        <p:txBody>
          <a:bodyPr/>
          <a:lstStyle>
            <a:lvl1pPr marL="457200" indent="-2730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700"/>
              <a:buFont typeface="Arial"/>
              <a:buChar char="●"/>
              <a:defRPr sz="700"/>
            </a:lvl1pPr>
            <a:lvl2pPr marL="914400" indent="-2730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700"/>
              <a:buFont typeface="Arial"/>
              <a:buChar char="○"/>
              <a:defRPr sz="700"/>
            </a:lvl2pPr>
            <a:lvl3pPr marL="1371600" indent="-2730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700"/>
              <a:buFont typeface="Arial"/>
              <a:buChar char="■"/>
              <a:defRPr sz="700"/>
            </a:lvl3pPr>
            <a:lvl4pPr marL="1828800" indent="-2730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700"/>
              <a:buFont typeface="Arial"/>
              <a:buChar char="●"/>
              <a:defRPr sz="700"/>
            </a:lvl4pPr>
            <a:lvl5pPr marL="2286000" indent="-27305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700"/>
              <a:buFont typeface="Arial"/>
              <a:buChar char="○"/>
              <a:defRPr sz="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196099" y="400132"/>
            <a:ext cx="2547001" cy="3636302"/>
          </a:xfrm>
          <a:prstGeom prst="rect">
            <a:avLst/>
          </a:prstGeom>
        </p:spPr>
        <p:txBody>
          <a:bodyPr anchor="ctr"/>
          <a:lstStyle>
            <a:lvl1pPr algn="l">
              <a:defRPr sz="2700"/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1828800" y="-112"/>
            <a:ext cx="1828800" cy="45720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106199" y="1096155"/>
            <a:ext cx="1618201" cy="131760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106199" y="2491621"/>
            <a:ext cx="1618201" cy="1098001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1975799" y="643622"/>
            <a:ext cx="1534801" cy="3284400"/>
          </a:xfrm>
          <a:prstGeom prst="rect">
            <a:avLst/>
          </a:prstGeom>
        </p:spPr>
        <p:txBody>
          <a:bodyPr anchor="ctr"/>
          <a:lstStyle/>
          <a:p>
            <a:pPr marL="457200" indent="-292100" algn="l">
              <a:lnSpc>
                <a:spcPct val="115000"/>
              </a:lnSpc>
              <a:buClr>
                <a:schemeClr val="accent2">
                  <a:lumOff val="21764"/>
                </a:schemeClr>
              </a:buClr>
              <a:buSzPts val="1000"/>
              <a:buFont typeface="Arial"/>
              <a:buChar char="●"/>
              <a:defRPr sz="1000"/>
            </a:pP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124679" y="3760511"/>
            <a:ext cx="2399402" cy="537901"/>
          </a:xfrm>
          <a:prstGeom prst="rect">
            <a:avLst/>
          </a:prstGeom>
        </p:spPr>
        <p:txBody>
          <a:bodyPr anchor="ctr"/>
          <a:lstStyle>
            <a:lvl1pPr marL="228600" indent="0" algn="l">
              <a:defRPr sz="1000"/>
            </a:lvl1pPr>
            <a:lvl2pPr marL="984250" indent="-349250" algn="l">
              <a:buSzPts val="1000"/>
              <a:buChar char="○"/>
              <a:defRPr sz="1000"/>
            </a:lvl2pPr>
            <a:lvl3pPr marL="1441450" indent="-349250" algn="l">
              <a:buSzPts val="1000"/>
              <a:buChar char="■"/>
              <a:defRPr sz="1000"/>
            </a:lvl3pPr>
            <a:lvl4pPr marL="1898650" indent="-349250" algn="l">
              <a:buSzPts val="1000"/>
              <a:buChar char="●"/>
              <a:defRPr sz="1000"/>
            </a:lvl4pPr>
            <a:lvl5pPr marL="2355850" indent="-349250" algn="l">
              <a:buSzPts val="1000"/>
              <a:buChar char="○"/>
              <a:defRPr sz="1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24683" y="661844"/>
            <a:ext cx="3408301" cy="182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475" tIns="51475" rIns="51475" bIns="51475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24679" y="2519222"/>
            <a:ext cx="3408302" cy="70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1475" tIns="51475" rIns="51475" bIns="51475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3408175" y="4231653"/>
            <a:ext cx="200409" cy="176658"/>
          </a:xfrm>
          <a:prstGeom prst="rect">
            <a:avLst/>
          </a:prstGeom>
          <a:ln w="12700">
            <a:miter lim="400000"/>
          </a:ln>
        </p:spPr>
        <p:txBody>
          <a:bodyPr wrap="none" lIns="51475" tIns="51475" rIns="51475" bIns="51475" anchor="ctr">
            <a:normAutofit fontScale="100000" lnSpcReduction="0"/>
          </a:bodyPr>
          <a:lstStyle>
            <a:lvl1pPr algn="r">
              <a:defRPr sz="6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9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292100" marR="0" indent="-127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292100" marR="0" indent="342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292100" marR="0" indent="8001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292100" marR="0" indent="12573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92100" marR="0" indent="17145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92100" marR="0" indent="21717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292100" marR="0" indent="26289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292100" marR="0" indent="30861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292100" marR="0" indent="35433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54;p13" descr="Google Shape;54;p13"/>
          <p:cNvPicPr>
            <a:picLocks noChangeAspect="1"/>
          </p:cNvPicPr>
          <p:nvPr/>
        </p:nvPicPr>
        <p:blipFill>
          <a:blip r:embed="rId2">
            <a:extLst/>
          </a:blip>
          <a:srcRect l="980" t="0" r="0" b="19256"/>
          <a:stretch>
            <a:fillRect/>
          </a:stretch>
        </p:blipFill>
        <p:spPr>
          <a:xfrm>
            <a:off x="-1" y="0"/>
            <a:ext cx="3657603" cy="4572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Google Shape;55;p13" descr="Google Shape;55;p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428200"/>
            <a:ext cx="2466925" cy="314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Google Shape;56;p13" descr="Google Shape;56;p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29425" y="4090075"/>
            <a:ext cx="1265302" cy="405726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Google Shape;57;p13"/>
          <p:cNvSpPr txBox="1"/>
          <p:nvPr/>
        </p:nvSpPr>
        <p:spPr>
          <a:xfrm>
            <a:off x="-1" y="-1"/>
            <a:ext cx="2092800" cy="451152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ctr">
              <a:defRPr sz="22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PASSWORDS</a:t>
            </a:r>
          </a:p>
        </p:txBody>
      </p:sp>
      <p:sp>
        <p:nvSpPr>
          <p:cNvPr id="113" name="Google Shape;58;p13"/>
          <p:cNvSpPr txBox="1"/>
          <p:nvPr/>
        </p:nvSpPr>
        <p:spPr>
          <a:xfrm>
            <a:off x="588599" y="622588"/>
            <a:ext cx="2992802" cy="3876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r">
              <a:lnSpc>
                <a:spcPct val="80000"/>
              </a:lnSpc>
              <a:defRPr sz="17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SECURITY QUESTIONS</a:t>
            </a:r>
          </a:p>
        </p:txBody>
      </p:sp>
      <p:sp>
        <p:nvSpPr>
          <p:cNvPr id="114" name="Google Shape;59;p13"/>
          <p:cNvSpPr txBox="1"/>
          <p:nvPr/>
        </p:nvSpPr>
        <p:spPr>
          <a:xfrm>
            <a:off x="1815603" y="887300"/>
            <a:ext cx="1765801" cy="15560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 algn="r">
              <a:defRPr sz="12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can help protect your accounts, but try to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AVOID USING</a:t>
            </a:r>
            <a:r>
              <a:t> answers that can be found through your Facebook, LinkedIn or other social media accounts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