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64;p14" descr="Google Shape;64;p14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65;p14" descr="Google Shape;65;p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9425" y="40900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66;p14"/>
          <p:cNvSpPr txBox="1"/>
          <p:nvPr/>
        </p:nvSpPr>
        <p:spPr>
          <a:xfrm>
            <a:off x="42174" y="-1"/>
            <a:ext cx="2638202" cy="743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2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MULTI-FACTOR</a:t>
            </a:r>
          </a:p>
          <a:p>
            <a:pPr>
              <a:defRPr sz="2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pPr>
            <a:r>
              <a:t>AUTHENTICATION</a:t>
            </a:r>
          </a:p>
        </p:txBody>
      </p:sp>
      <p:sp>
        <p:nvSpPr>
          <p:cNvPr id="112" name="Google Shape;67;p14"/>
          <p:cNvSpPr txBox="1"/>
          <p:nvPr/>
        </p:nvSpPr>
        <p:spPr>
          <a:xfrm>
            <a:off x="601924" y="777488"/>
            <a:ext cx="2992802" cy="387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80000"/>
              </a:lnSpc>
              <a:defRPr sz="17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ONE-TIME PASSCODES</a:t>
            </a:r>
          </a:p>
        </p:txBody>
      </p:sp>
      <p:sp>
        <p:nvSpPr>
          <p:cNvPr id="113" name="Google Shape;68;p14"/>
          <p:cNvSpPr txBox="1"/>
          <p:nvPr/>
        </p:nvSpPr>
        <p:spPr>
          <a:xfrm>
            <a:off x="1276499" y="1045700"/>
            <a:ext cx="2287501" cy="1200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are one of the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MOST COMMON</a:t>
            </a:r>
            <a:r>
              <a:t> forms of MFA. The user receives a code through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EMAIL</a:t>
            </a:r>
            <a:r>
              <a:t>,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TEXT</a:t>
            </a:r>
            <a:r>
              <a:t>, or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MOBILE APP</a:t>
            </a:r>
            <a:r>
              <a:t> they can use for authentication.</a:t>
            </a:r>
          </a:p>
        </p:txBody>
      </p:sp>
      <p:pic>
        <p:nvPicPr>
          <p:cNvPr id="114" name="Google Shape;69;p14" descr="Google Shape;69;p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942275"/>
            <a:ext cx="3133726" cy="26297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