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1pPr>
    <a:lvl2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2pPr>
    <a:lvl3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3pPr>
    <a:lvl4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4pPr>
    <a:lvl5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5pPr>
    <a:lvl6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6pPr>
    <a:lvl7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7pPr>
    <a:lvl8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8pPr>
    <a:lvl9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31B6EB"/>
        </a:solidFill>
        <a:effectLst/>
        <a:uFillTx/>
        <a:latin typeface="Avenir Next Condensed Ultra Light"/>
        <a:ea typeface="Avenir Next Condensed Ultra Light"/>
        <a:cs typeface="Avenir Next Condensed Ultra Light"/>
        <a:sym typeface="Avenir Next Condensed Ultr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r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>
                <a:latin typeface="Avenir Next Condensed Ultra Light"/>
                <a:ea typeface="Avenir Next Condensed Ultra Light"/>
                <a:cs typeface="Avenir Next Condensed Ultra Light"/>
                <a:sym typeface="Avenir Next Condensed Ultra Light"/>
              </a:defRPr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r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>
                <a:latin typeface="Avenir Next Condensed Ultra Light"/>
                <a:ea typeface="Avenir Next Condensed Ultra Light"/>
                <a:cs typeface="Avenir Next Condensed Ultra Light"/>
                <a:sym typeface="Avenir Next Condensed Ultra Light"/>
              </a:defRPr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>
              <a:defRPr sz="600">
                <a:solidFill>
                  <a:schemeClr val="accent2">
                    <a:lumOff val="21764"/>
                  </a:schemeClr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6;p18" descr="Google Shape;106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3657602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07;p18" descr="Google Shape;107;p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3657602" cy="4572002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108;p18"/>
          <p:cNvSpPr txBox="1"/>
          <p:nvPr/>
        </p:nvSpPr>
        <p:spPr>
          <a:xfrm>
            <a:off x="0" y="-1"/>
            <a:ext cx="3657600" cy="93248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70000"/>
              </a:lnSpc>
              <a:defRPr sz="2700"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PROTECTING YOUR</a:t>
            </a:r>
          </a:p>
          <a:p>
            <a:pPr>
              <a:lnSpc>
                <a:spcPct val="70000"/>
              </a:lnSpc>
              <a:defRPr sz="2700"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IDENTITY</a:t>
            </a:r>
          </a:p>
        </p:txBody>
      </p:sp>
      <p:sp>
        <p:nvSpPr>
          <p:cNvPr id="112" name="Google Shape;109;p18"/>
          <p:cNvSpPr txBox="1"/>
          <p:nvPr/>
        </p:nvSpPr>
        <p:spPr>
          <a:xfrm>
            <a:off x="685500" y="919290"/>
            <a:ext cx="2972100" cy="540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DOUBLE-CHECK </a:t>
            </a:r>
            <a:r>
              <a:rPr>
                <a:solidFill>
                  <a:srgbClr val="FFFFFF"/>
                </a:solidFill>
              </a:rPr>
              <a:t>your privacy settings to limit what data is collected</a:t>
            </a:r>
          </a:p>
        </p:txBody>
      </p:sp>
      <p:sp>
        <p:nvSpPr>
          <p:cNvPr id="113" name="Google Shape;110;p18"/>
          <p:cNvSpPr txBox="1"/>
          <p:nvPr/>
        </p:nvSpPr>
        <p:spPr>
          <a:xfrm>
            <a:off x="1183191" y="1347394"/>
            <a:ext cx="2474402" cy="3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BE CAREFUL</a:t>
            </a:r>
            <a:r>
              <a:rPr>
                <a:solidFill>
                  <a:srgbClr val="FFFFFF"/>
                </a:solidFill>
              </a:rPr>
              <a:t> about what you share online</a:t>
            </a:r>
          </a:p>
        </p:txBody>
      </p:sp>
      <p:sp>
        <p:nvSpPr>
          <p:cNvPr id="114" name="Google Shape;111;p18"/>
          <p:cNvSpPr txBox="1"/>
          <p:nvPr/>
        </p:nvSpPr>
        <p:spPr>
          <a:xfrm>
            <a:off x="714300" y="1644762"/>
            <a:ext cx="2943300" cy="3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</a:t>
            </a:r>
            <a:r>
              <a:rPr>
                <a:solidFill>
                  <a:srgbClr val="31B6EB"/>
                </a:solidFill>
              </a:rPr>
              <a:t>CREATE </a:t>
            </a:r>
            <a:r>
              <a:t>strong &amp; unique passwords</a:t>
            </a:r>
          </a:p>
        </p:txBody>
      </p:sp>
      <p:sp>
        <p:nvSpPr>
          <p:cNvPr id="115" name="Google Shape;112;p18"/>
          <p:cNvSpPr txBox="1"/>
          <p:nvPr/>
        </p:nvSpPr>
        <p:spPr>
          <a:xfrm>
            <a:off x="714300" y="1964546"/>
            <a:ext cx="2943300" cy="3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   </a:t>
            </a:r>
            <a:r>
              <a:rPr>
                <a:solidFill>
                  <a:srgbClr val="31B6EB"/>
                </a:solidFill>
              </a:rPr>
              <a:t>AVOID </a:t>
            </a:r>
            <a:r>
              <a:t>suspicious links and websites</a:t>
            </a:r>
          </a:p>
        </p:txBody>
      </p:sp>
      <p:pic>
        <p:nvPicPr>
          <p:cNvPr id="116" name="Google Shape;113;p18" descr="Google Shape;113;p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900" y="4090075"/>
            <a:ext cx="1265301" cy="405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FFFFF"/>
      </a:dk1>
      <a:lt1>
        <a:srgbClr val="31B6EB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31B6EB"/>
            </a:solidFill>
            <a:effectLst/>
            <a:uFillTx/>
            <a:latin typeface="Avenir Next Condensed Ultra Light"/>
            <a:ea typeface="Avenir Next Condensed Ultra Light"/>
            <a:cs typeface="Avenir Next Condensed Ultra Light"/>
            <a:sym typeface="Avenir Next Condensed Ultr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31B6EB"/>
            </a:solidFill>
            <a:effectLst/>
            <a:uFillTx/>
            <a:latin typeface="Avenir Next Condensed Ultra Light"/>
            <a:ea typeface="Avenir Next Condensed Ultra Light"/>
            <a:cs typeface="Avenir Next Condensed Ultra Light"/>
            <a:sym typeface="Avenir Next Condensed Ultr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