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7772400" cx="10058400"/>
  <p:notesSz cx="6858000" cy="9144000"/>
  <p:embeddedFontLst>
    <p:embeddedFont>
      <p:font typeface="Work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48" orient="horz"/>
        <p:guide pos="31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WorkSans-bold.fntdata"/><Relationship Id="rId14" Type="http://schemas.openxmlformats.org/officeDocument/2006/relationships/font" Target="fonts/WorkSans-regular.fntdata"/><Relationship Id="rId17" Type="http://schemas.openxmlformats.org/officeDocument/2006/relationships/font" Target="fonts/WorkSans-boldItalic.fntdata"/><Relationship Id="rId16" Type="http://schemas.openxmlformats.org/officeDocument/2006/relationships/font" Target="fonts/Work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ad448f609_0_14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ad448f60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ad448f609_0_30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ad448f60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ad448f609_0_46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ad448f60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ad448f609_0_62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aad448f609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ad448f609_0_78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aad448f609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ad448f609_0_110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aad448f609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bb01725197_0_0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bb017251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68300" lvl="0" marL="4572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3465"/>
          <a:stretch/>
        </p:blipFill>
        <p:spPr>
          <a:xfrm>
            <a:off x="1735725" y="0"/>
            <a:ext cx="8322675" cy="42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2"/>
            <a:ext cx="10058400" cy="777241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type="ctrTitle"/>
          </p:nvPr>
        </p:nvSpPr>
        <p:spPr>
          <a:xfrm>
            <a:off x="404350" y="2841600"/>
            <a:ext cx="4772100" cy="10446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95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Certificate </a:t>
            </a:r>
            <a:endParaRPr b="1" sz="395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5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of Completion</a:t>
            </a:r>
            <a:endParaRPr b="1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0775" y="2380850"/>
            <a:ext cx="2351750" cy="316427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7231850" y="6150725"/>
            <a:ext cx="2454300" cy="104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404350" y="4397550"/>
            <a:ext cx="404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proudly presented to:</a:t>
            </a:r>
            <a:endParaRPr sz="1600"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60" name="Google Shape;60;p13"/>
          <p:cNvCxnSpPr/>
          <p:nvPr/>
        </p:nvCxnSpPr>
        <p:spPr>
          <a:xfrm>
            <a:off x="404350" y="5230325"/>
            <a:ext cx="5610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" name="Google Shape;61;p13"/>
          <p:cNvSpPr txBox="1"/>
          <p:nvPr/>
        </p:nvSpPr>
        <p:spPr>
          <a:xfrm>
            <a:off x="404350" y="5434850"/>
            <a:ext cx="404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For completing</a:t>
            </a:r>
            <a:endParaRPr sz="135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Simon Says</a:t>
            </a:r>
            <a:endParaRPr b="1" sz="265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62" name="Google Shape;62;p13"/>
          <p:cNvCxnSpPr/>
          <p:nvPr/>
        </p:nvCxnSpPr>
        <p:spPr>
          <a:xfrm>
            <a:off x="404350" y="6887525"/>
            <a:ext cx="1509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" name="Google Shape;63;p13"/>
          <p:cNvCxnSpPr/>
          <p:nvPr/>
        </p:nvCxnSpPr>
        <p:spPr>
          <a:xfrm>
            <a:off x="2191475" y="6887525"/>
            <a:ext cx="3842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13"/>
          <p:cNvSpPr txBox="1"/>
          <p:nvPr/>
        </p:nvSpPr>
        <p:spPr>
          <a:xfrm>
            <a:off x="404350" y="6839400"/>
            <a:ext cx="1331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Date	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2191475" y="6839400"/>
            <a:ext cx="1331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Signature</a:t>
            </a:r>
            <a:r>
              <a:rPr lang="en" sz="1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	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704600" y="4849875"/>
            <a:ext cx="345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D9D9D9"/>
                </a:solidFill>
              </a:rPr>
              <a:t>Enter name here</a:t>
            </a:r>
            <a:endParaRPr i="1">
              <a:solidFill>
                <a:srgbClr val="D9D9D9"/>
              </a:solidFill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496100" y="6503575"/>
            <a:ext cx="15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D9D9D9"/>
                </a:solidFill>
              </a:rPr>
              <a:t>Enter date here</a:t>
            </a:r>
            <a:endParaRPr i="1">
              <a:solidFill>
                <a:srgbClr val="D9D9D9"/>
              </a:solidFill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2280150" y="6503575"/>
            <a:ext cx="15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D9D9D9"/>
                </a:solidFill>
              </a:rPr>
              <a:t>Sign here</a:t>
            </a:r>
            <a:endParaRPr i="1">
              <a:solidFill>
                <a:srgbClr val="D9D9D9"/>
              </a:solidFill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7509425" y="6545175"/>
            <a:ext cx="18846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Work Sans"/>
                <a:ea typeface="Work Sans"/>
                <a:cs typeface="Work Sans"/>
                <a:sym typeface="Work Sans"/>
              </a:rPr>
              <a:t>Add Company Logo</a:t>
            </a:r>
            <a:endParaRPr i="1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4"/>
          <p:cNvPicPr preferRelativeResize="0"/>
          <p:nvPr/>
        </p:nvPicPr>
        <p:blipFill rotWithShape="1">
          <a:blip r:embed="rId3">
            <a:alphaModFix/>
          </a:blip>
          <a:srcRect b="4676" l="0" r="17958" t="4685"/>
          <a:stretch/>
        </p:blipFill>
        <p:spPr>
          <a:xfrm>
            <a:off x="1735725" y="0"/>
            <a:ext cx="8322677" cy="51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2"/>
            <a:ext cx="10058400" cy="777241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>
            <p:ph type="ctrTitle"/>
          </p:nvPr>
        </p:nvSpPr>
        <p:spPr>
          <a:xfrm>
            <a:off x="404350" y="2841600"/>
            <a:ext cx="4772100" cy="10446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5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Certificate </a:t>
            </a:r>
            <a:endParaRPr b="1" sz="395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5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of Completion</a:t>
            </a:r>
            <a:endParaRPr b="1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0775" y="2380850"/>
            <a:ext cx="2351750" cy="316427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/>
          <p:nvPr/>
        </p:nvSpPr>
        <p:spPr>
          <a:xfrm>
            <a:off x="7231850" y="6150725"/>
            <a:ext cx="2454300" cy="104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 txBox="1"/>
          <p:nvPr/>
        </p:nvSpPr>
        <p:spPr>
          <a:xfrm>
            <a:off x="404350" y="4397550"/>
            <a:ext cx="404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proudly presented to:</a:t>
            </a:r>
            <a:endParaRPr sz="1600"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80" name="Google Shape;80;p14"/>
          <p:cNvCxnSpPr/>
          <p:nvPr/>
        </p:nvCxnSpPr>
        <p:spPr>
          <a:xfrm>
            <a:off x="404350" y="5230325"/>
            <a:ext cx="5610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" name="Google Shape;81;p14"/>
          <p:cNvSpPr txBox="1"/>
          <p:nvPr/>
        </p:nvSpPr>
        <p:spPr>
          <a:xfrm>
            <a:off x="404350" y="5434850"/>
            <a:ext cx="404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For completing</a:t>
            </a:r>
            <a:endParaRPr sz="135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TGIS</a:t>
            </a:r>
            <a:endParaRPr b="1" sz="265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82" name="Google Shape;82;p14"/>
          <p:cNvCxnSpPr/>
          <p:nvPr/>
        </p:nvCxnSpPr>
        <p:spPr>
          <a:xfrm>
            <a:off x="404350" y="6887525"/>
            <a:ext cx="1509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" name="Google Shape;83;p14"/>
          <p:cNvCxnSpPr/>
          <p:nvPr/>
        </p:nvCxnSpPr>
        <p:spPr>
          <a:xfrm>
            <a:off x="2191475" y="6887525"/>
            <a:ext cx="3842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4" name="Google Shape;84;p14"/>
          <p:cNvSpPr txBox="1"/>
          <p:nvPr/>
        </p:nvSpPr>
        <p:spPr>
          <a:xfrm>
            <a:off x="404350" y="6839400"/>
            <a:ext cx="1331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Date	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2191475" y="6839400"/>
            <a:ext cx="1331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Signature	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704600" y="4849875"/>
            <a:ext cx="345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D9D9D9"/>
                </a:solidFill>
              </a:rPr>
              <a:t>Enter name here</a:t>
            </a:r>
            <a:endParaRPr i="1">
              <a:solidFill>
                <a:srgbClr val="D9D9D9"/>
              </a:solidFill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496100" y="6503575"/>
            <a:ext cx="15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D9D9D9"/>
                </a:solidFill>
              </a:rPr>
              <a:t>Enter date here</a:t>
            </a:r>
            <a:endParaRPr i="1">
              <a:solidFill>
                <a:srgbClr val="D9D9D9"/>
              </a:solidFill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2280150" y="6503575"/>
            <a:ext cx="15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D9D9D9"/>
                </a:solidFill>
              </a:rPr>
              <a:t>Sign here</a:t>
            </a:r>
            <a:endParaRPr i="1">
              <a:solidFill>
                <a:srgbClr val="D9D9D9"/>
              </a:solidFill>
            </a:endParaRPr>
          </a:p>
        </p:txBody>
      </p:sp>
      <p:sp>
        <p:nvSpPr>
          <p:cNvPr id="89" name="Google Shape;89;p14"/>
          <p:cNvSpPr txBox="1"/>
          <p:nvPr/>
        </p:nvSpPr>
        <p:spPr>
          <a:xfrm>
            <a:off x="7509425" y="6545175"/>
            <a:ext cx="18846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Work Sans"/>
                <a:ea typeface="Work Sans"/>
                <a:cs typeface="Work Sans"/>
                <a:sym typeface="Work Sans"/>
              </a:rPr>
              <a:t>Add Company Logo</a:t>
            </a:r>
            <a:endParaRPr i="1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/>
          <p:cNvPicPr preferRelativeResize="0"/>
          <p:nvPr/>
        </p:nvPicPr>
        <p:blipFill rotWithShape="1">
          <a:blip r:embed="rId3">
            <a:alphaModFix/>
          </a:blip>
          <a:srcRect b="0" l="4743" r="4734" t="0"/>
          <a:stretch/>
        </p:blipFill>
        <p:spPr>
          <a:xfrm>
            <a:off x="1735725" y="0"/>
            <a:ext cx="8322677" cy="51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2"/>
            <a:ext cx="10058400" cy="777241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/>
          <p:nvPr>
            <p:ph type="ctrTitle"/>
          </p:nvPr>
        </p:nvSpPr>
        <p:spPr>
          <a:xfrm>
            <a:off x="404350" y="2841600"/>
            <a:ext cx="4772100" cy="10446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5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Certificate </a:t>
            </a:r>
            <a:endParaRPr b="1" sz="395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5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of Completion</a:t>
            </a:r>
            <a:endParaRPr b="1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97" name="Google Shape;9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0775" y="2380850"/>
            <a:ext cx="2351750" cy="316427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/>
          <p:nvPr/>
        </p:nvSpPr>
        <p:spPr>
          <a:xfrm>
            <a:off x="7231850" y="6150725"/>
            <a:ext cx="2454300" cy="104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5"/>
          <p:cNvSpPr txBox="1"/>
          <p:nvPr/>
        </p:nvSpPr>
        <p:spPr>
          <a:xfrm>
            <a:off x="404350" y="4397550"/>
            <a:ext cx="404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proudly presented to:</a:t>
            </a:r>
            <a:endParaRPr sz="1600"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100" name="Google Shape;100;p15"/>
          <p:cNvCxnSpPr/>
          <p:nvPr/>
        </p:nvCxnSpPr>
        <p:spPr>
          <a:xfrm>
            <a:off x="404350" y="5230325"/>
            <a:ext cx="5610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" name="Google Shape;101;p15"/>
          <p:cNvSpPr txBox="1"/>
          <p:nvPr/>
        </p:nvSpPr>
        <p:spPr>
          <a:xfrm>
            <a:off x="404350" y="5434850"/>
            <a:ext cx="404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For completing</a:t>
            </a:r>
            <a:endParaRPr sz="135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True Eye</a:t>
            </a:r>
            <a:endParaRPr b="1" sz="265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102" name="Google Shape;102;p15"/>
          <p:cNvCxnSpPr/>
          <p:nvPr/>
        </p:nvCxnSpPr>
        <p:spPr>
          <a:xfrm>
            <a:off x="404350" y="6887525"/>
            <a:ext cx="1509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15"/>
          <p:cNvCxnSpPr/>
          <p:nvPr/>
        </p:nvCxnSpPr>
        <p:spPr>
          <a:xfrm>
            <a:off x="2191475" y="6887525"/>
            <a:ext cx="3842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5"/>
          <p:cNvSpPr txBox="1"/>
          <p:nvPr/>
        </p:nvSpPr>
        <p:spPr>
          <a:xfrm>
            <a:off x="404350" y="6839400"/>
            <a:ext cx="1331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Date	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2191475" y="6839400"/>
            <a:ext cx="1331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Signature	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704600" y="4849875"/>
            <a:ext cx="345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D9D9D9"/>
                </a:solidFill>
              </a:rPr>
              <a:t>Enter name here</a:t>
            </a:r>
            <a:endParaRPr i="1">
              <a:solidFill>
                <a:srgbClr val="D9D9D9"/>
              </a:solidFill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496100" y="6503575"/>
            <a:ext cx="15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D9D9D9"/>
                </a:solidFill>
              </a:rPr>
              <a:t>Enter date here</a:t>
            </a:r>
            <a:endParaRPr i="1">
              <a:solidFill>
                <a:srgbClr val="D9D9D9"/>
              </a:solidFill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2280150" y="6503575"/>
            <a:ext cx="15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D9D9D9"/>
                </a:solidFill>
              </a:rPr>
              <a:t>Sign here</a:t>
            </a:r>
            <a:endParaRPr i="1">
              <a:solidFill>
                <a:srgbClr val="D9D9D9"/>
              </a:solidFill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7509425" y="6545175"/>
            <a:ext cx="18846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Work Sans"/>
                <a:ea typeface="Work Sans"/>
                <a:cs typeface="Work Sans"/>
                <a:sym typeface="Work Sans"/>
              </a:rPr>
              <a:t>Add Company Logo</a:t>
            </a:r>
            <a:endParaRPr i="1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6"/>
          <p:cNvPicPr preferRelativeResize="0"/>
          <p:nvPr/>
        </p:nvPicPr>
        <p:blipFill rotWithShape="1">
          <a:blip r:embed="rId3">
            <a:alphaModFix/>
          </a:blip>
          <a:srcRect b="0" l="12412" r="12405" t="0"/>
          <a:stretch/>
        </p:blipFill>
        <p:spPr>
          <a:xfrm>
            <a:off x="1735725" y="0"/>
            <a:ext cx="8322677" cy="5171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2"/>
            <a:ext cx="10058400" cy="777241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/>
          <p:nvPr>
            <p:ph type="ctrTitle"/>
          </p:nvPr>
        </p:nvSpPr>
        <p:spPr>
          <a:xfrm>
            <a:off x="404350" y="2841600"/>
            <a:ext cx="4772100" cy="10446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5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Certificate </a:t>
            </a:r>
            <a:endParaRPr b="1" sz="395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5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of Completion</a:t>
            </a:r>
            <a:endParaRPr b="1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17" name="Google Shape;11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0775" y="2380850"/>
            <a:ext cx="2351750" cy="316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/>
          <p:nvPr/>
        </p:nvSpPr>
        <p:spPr>
          <a:xfrm>
            <a:off x="7231850" y="6150725"/>
            <a:ext cx="2454300" cy="104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7509425" y="6545175"/>
            <a:ext cx="18846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Work Sans"/>
                <a:ea typeface="Work Sans"/>
                <a:cs typeface="Work Sans"/>
                <a:sym typeface="Work Sans"/>
              </a:rPr>
              <a:t>Add </a:t>
            </a:r>
            <a:r>
              <a:rPr i="1" lang="en">
                <a:latin typeface="Work Sans"/>
                <a:ea typeface="Work Sans"/>
                <a:cs typeface="Work Sans"/>
                <a:sym typeface="Work Sans"/>
              </a:rPr>
              <a:t>Company Logo</a:t>
            </a:r>
            <a:endParaRPr i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404350" y="4397550"/>
            <a:ext cx="404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proudly presented to:</a:t>
            </a:r>
            <a:endParaRPr sz="1600"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121" name="Google Shape;121;p16"/>
          <p:cNvCxnSpPr/>
          <p:nvPr/>
        </p:nvCxnSpPr>
        <p:spPr>
          <a:xfrm>
            <a:off x="404350" y="5230325"/>
            <a:ext cx="5610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2" name="Google Shape;122;p16"/>
          <p:cNvSpPr txBox="1"/>
          <p:nvPr/>
        </p:nvSpPr>
        <p:spPr>
          <a:xfrm>
            <a:off x="404350" y="5434850"/>
            <a:ext cx="404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For completing</a:t>
            </a:r>
            <a:endParaRPr sz="135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Phishing IRL</a:t>
            </a:r>
            <a:endParaRPr b="1" sz="265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123" name="Google Shape;123;p16"/>
          <p:cNvCxnSpPr/>
          <p:nvPr/>
        </p:nvCxnSpPr>
        <p:spPr>
          <a:xfrm>
            <a:off x="404350" y="6887525"/>
            <a:ext cx="1509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" name="Google Shape;124;p16"/>
          <p:cNvCxnSpPr/>
          <p:nvPr/>
        </p:nvCxnSpPr>
        <p:spPr>
          <a:xfrm>
            <a:off x="2191475" y="6887525"/>
            <a:ext cx="3842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5" name="Google Shape;125;p16"/>
          <p:cNvSpPr txBox="1"/>
          <p:nvPr/>
        </p:nvSpPr>
        <p:spPr>
          <a:xfrm>
            <a:off x="404350" y="6839400"/>
            <a:ext cx="1331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Date	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2191475" y="6839400"/>
            <a:ext cx="1331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Signature	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496100" y="6503575"/>
            <a:ext cx="15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D9D9D9"/>
                </a:solidFill>
              </a:rPr>
              <a:t>Enter date here</a:t>
            </a:r>
            <a:endParaRPr i="1">
              <a:solidFill>
                <a:srgbClr val="D9D9D9"/>
              </a:solidFill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704600" y="4849875"/>
            <a:ext cx="345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D9D9D9"/>
                </a:solidFill>
              </a:rPr>
              <a:t>Enter name here</a:t>
            </a:r>
            <a:endParaRPr i="1">
              <a:solidFill>
                <a:srgbClr val="D9D9D9"/>
              </a:solidFill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2280150" y="6503575"/>
            <a:ext cx="15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D9D9D9"/>
                </a:solidFill>
              </a:rPr>
              <a:t>Sign here</a:t>
            </a:r>
            <a:endParaRPr i="1">
              <a:solidFill>
                <a:srgbClr val="D9D9D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7"/>
          <p:cNvPicPr preferRelativeResize="0"/>
          <p:nvPr/>
        </p:nvPicPr>
        <p:blipFill rotWithShape="1">
          <a:blip r:embed="rId3">
            <a:alphaModFix/>
          </a:blip>
          <a:srcRect b="0" l="4743" r="4734" t="16205"/>
          <a:stretch/>
        </p:blipFill>
        <p:spPr>
          <a:xfrm>
            <a:off x="1735725" y="0"/>
            <a:ext cx="8322677" cy="433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2"/>
            <a:ext cx="10058400" cy="777241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"/>
          <p:cNvSpPr txBox="1"/>
          <p:nvPr>
            <p:ph type="ctrTitle"/>
          </p:nvPr>
        </p:nvSpPr>
        <p:spPr>
          <a:xfrm>
            <a:off x="404350" y="2841600"/>
            <a:ext cx="4772100" cy="10446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5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Certificate </a:t>
            </a:r>
            <a:endParaRPr b="1" sz="395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5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of Completion</a:t>
            </a:r>
            <a:endParaRPr b="1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37" name="Google Shape;13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0775" y="2380850"/>
            <a:ext cx="2351750" cy="316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/>
          <p:cNvSpPr/>
          <p:nvPr/>
        </p:nvSpPr>
        <p:spPr>
          <a:xfrm>
            <a:off x="7231850" y="6150725"/>
            <a:ext cx="2454300" cy="104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7"/>
          <p:cNvSpPr txBox="1"/>
          <p:nvPr/>
        </p:nvSpPr>
        <p:spPr>
          <a:xfrm>
            <a:off x="404350" y="4397550"/>
            <a:ext cx="404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proudly presented to:</a:t>
            </a:r>
            <a:endParaRPr sz="1600"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140" name="Google Shape;140;p17"/>
          <p:cNvCxnSpPr/>
          <p:nvPr/>
        </p:nvCxnSpPr>
        <p:spPr>
          <a:xfrm>
            <a:off x="404350" y="5230325"/>
            <a:ext cx="5610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1" name="Google Shape;141;p17"/>
          <p:cNvSpPr txBox="1"/>
          <p:nvPr/>
        </p:nvSpPr>
        <p:spPr>
          <a:xfrm>
            <a:off x="404350" y="5434850"/>
            <a:ext cx="561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For completing</a:t>
            </a:r>
            <a:endParaRPr sz="135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Born Secure Training Grounds</a:t>
            </a:r>
            <a:endParaRPr b="1" sz="265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142" name="Google Shape;142;p17"/>
          <p:cNvCxnSpPr/>
          <p:nvPr/>
        </p:nvCxnSpPr>
        <p:spPr>
          <a:xfrm>
            <a:off x="404350" y="6887525"/>
            <a:ext cx="1509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" name="Google Shape;143;p17"/>
          <p:cNvCxnSpPr/>
          <p:nvPr/>
        </p:nvCxnSpPr>
        <p:spPr>
          <a:xfrm>
            <a:off x="2191475" y="6887525"/>
            <a:ext cx="3842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4" name="Google Shape;144;p17"/>
          <p:cNvSpPr txBox="1"/>
          <p:nvPr/>
        </p:nvSpPr>
        <p:spPr>
          <a:xfrm>
            <a:off x="404350" y="6839400"/>
            <a:ext cx="1331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Date	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2191475" y="6839400"/>
            <a:ext cx="1331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Signature	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704600" y="4849875"/>
            <a:ext cx="345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D9D9D9"/>
                </a:solidFill>
              </a:rPr>
              <a:t>Enter name here</a:t>
            </a:r>
            <a:endParaRPr i="1">
              <a:solidFill>
                <a:srgbClr val="D9D9D9"/>
              </a:solidFill>
            </a:endParaRPr>
          </a:p>
        </p:txBody>
      </p:sp>
      <p:sp>
        <p:nvSpPr>
          <p:cNvPr id="147" name="Google Shape;147;p17"/>
          <p:cNvSpPr txBox="1"/>
          <p:nvPr/>
        </p:nvSpPr>
        <p:spPr>
          <a:xfrm>
            <a:off x="496100" y="6503575"/>
            <a:ext cx="15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D9D9D9"/>
                </a:solidFill>
              </a:rPr>
              <a:t>Enter date here</a:t>
            </a:r>
            <a:endParaRPr i="1">
              <a:solidFill>
                <a:srgbClr val="D9D9D9"/>
              </a:solidFill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2280150" y="6503575"/>
            <a:ext cx="15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D9D9D9"/>
                </a:solidFill>
              </a:rPr>
              <a:t>Sign here</a:t>
            </a:r>
            <a:endParaRPr i="1">
              <a:solidFill>
                <a:srgbClr val="D9D9D9"/>
              </a:solidFill>
            </a:endParaRPr>
          </a:p>
        </p:txBody>
      </p:sp>
      <p:sp>
        <p:nvSpPr>
          <p:cNvPr id="149" name="Google Shape;149;p17"/>
          <p:cNvSpPr txBox="1"/>
          <p:nvPr/>
        </p:nvSpPr>
        <p:spPr>
          <a:xfrm>
            <a:off x="7509425" y="6545175"/>
            <a:ext cx="18846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Work Sans"/>
                <a:ea typeface="Work Sans"/>
                <a:cs typeface="Work Sans"/>
                <a:sym typeface="Work Sans"/>
              </a:rPr>
              <a:t>Add Company Logo</a:t>
            </a:r>
            <a:endParaRPr i="1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8"/>
          <p:cNvPicPr preferRelativeResize="0"/>
          <p:nvPr/>
        </p:nvPicPr>
        <p:blipFill rotWithShape="1">
          <a:blip r:embed="rId3">
            <a:alphaModFix/>
          </a:blip>
          <a:srcRect b="627" l="0" r="23989" t="13357"/>
          <a:stretch/>
        </p:blipFill>
        <p:spPr>
          <a:xfrm>
            <a:off x="1735725" y="0"/>
            <a:ext cx="8322673" cy="496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2"/>
            <a:ext cx="10058400" cy="777241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/>
          <p:nvPr>
            <p:ph type="ctrTitle"/>
          </p:nvPr>
        </p:nvSpPr>
        <p:spPr>
          <a:xfrm>
            <a:off x="404350" y="2841600"/>
            <a:ext cx="4772100" cy="10446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5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Certificate </a:t>
            </a:r>
            <a:endParaRPr b="1" sz="395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5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of Completion</a:t>
            </a:r>
            <a:endParaRPr b="1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57" name="Google Shape;15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0775" y="2380850"/>
            <a:ext cx="2351750" cy="316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/>
          <p:nvPr/>
        </p:nvSpPr>
        <p:spPr>
          <a:xfrm>
            <a:off x="7231850" y="6150725"/>
            <a:ext cx="2454300" cy="104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8"/>
          <p:cNvSpPr txBox="1"/>
          <p:nvPr/>
        </p:nvSpPr>
        <p:spPr>
          <a:xfrm>
            <a:off x="404350" y="4397550"/>
            <a:ext cx="404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proudly presented to:</a:t>
            </a:r>
            <a:endParaRPr sz="1600"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160" name="Google Shape;160;p18"/>
          <p:cNvCxnSpPr/>
          <p:nvPr/>
        </p:nvCxnSpPr>
        <p:spPr>
          <a:xfrm>
            <a:off x="404350" y="5230325"/>
            <a:ext cx="5610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1" name="Google Shape;161;p18"/>
          <p:cNvSpPr txBox="1"/>
          <p:nvPr/>
        </p:nvSpPr>
        <p:spPr>
          <a:xfrm>
            <a:off x="404350" y="5434850"/>
            <a:ext cx="561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For completing </a:t>
            </a:r>
            <a:r>
              <a:rPr lang="en" sz="1350">
                <a:solidFill>
                  <a:srgbClr val="336FD5"/>
                </a:solidFill>
                <a:latin typeface="Work Sans"/>
                <a:ea typeface="Work Sans"/>
                <a:cs typeface="Work Sans"/>
                <a:sym typeface="Work Sans"/>
              </a:rPr>
              <a:t>Teams C</a:t>
            </a:r>
            <a:r>
              <a:rPr lang="en" sz="1350">
                <a:solidFill>
                  <a:srgbClr val="336FD5"/>
                </a:solidFill>
                <a:latin typeface="Work Sans"/>
                <a:ea typeface="Work Sans"/>
                <a:cs typeface="Work Sans"/>
                <a:sym typeface="Work Sans"/>
              </a:rPr>
              <a:t>yber Escape Online</a:t>
            </a:r>
            <a:r>
              <a:rPr lang="en"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sz="135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Critical Mass</a:t>
            </a:r>
            <a:endParaRPr b="1" sz="265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162" name="Google Shape;162;p18"/>
          <p:cNvCxnSpPr/>
          <p:nvPr/>
        </p:nvCxnSpPr>
        <p:spPr>
          <a:xfrm>
            <a:off x="404350" y="6887525"/>
            <a:ext cx="1509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" name="Google Shape;163;p18"/>
          <p:cNvCxnSpPr/>
          <p:nvPr/>
        </p:nvCxnSpPr>
        <p:spPr>
          <a:xfrm>
            <a:off x="2191475" y="6887525"/>
            <a:ext cx="3842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4" name="Google Shape;164;p18"/>
          <p:cNvSpPr txBox="1"/>
          <p:nvPr/>
        </p:nvSpPr>
        <p:spPr>
          <a:xfrm>
            <a:off x="404350" y="6839400"/>
            <a:ext cx="1331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Date	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65" name="Google Shape;165;p18"/>
          <p:cNvSpPr txBox="1"/>
          <p:nvPr/>
        </p:nvSpPr>
        <p:spPr>
          <a:xfrm>
            <a:off x="2191475" y="6839400"/>
            <a:ext cx="1331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Signature	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66" name="Google Shape;166;p18"/>
          <p:cNvSpPr txBox="1"/>
          <p:nvPr/>
        </p:nvSpPr>
        <p:spPr>
          <a:xfrm>
            <a:off x="704600" y="4849875"/>
            <a:ext cx="345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D9D9D9"/>
                </a:solidFill>
              </a:rPr>
              <a:t>Enter name here</a:t>
            </a:r>
            <a:endParaRPr i="1">
              <a:solidFill>
                <a:srgbClr val="D9D9D9"/>
              </a:solidFill>
            </a:endParaRPr>
          </a:p>
        </p:txBody>
      </p:sp>
      <p:sp>
        <p:nvSpPr>
          <p:cNvPr id="167" name="Google Shape;167;p18"/>
          <p:cNvSpPr txBox="1"/>
          <p:nvPr/>
        </p:nvSpPr>
        <p:spPr>
          <a:xfrm>
            <a:off x="496100" y="6503575"/>
            <a:ext cx="15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D9D9D9"/>
                </a:solidFill>
              </a:rPr>
              <a:t>Enter date here</a:t>
            </a:r>
            <a:endParaRPr i="1">
              <a:solidFill>
                <a:srgbClr val="D9D9D9"/>
              </a:solidFill>
            </a:endParaRPr>
          </a:p>
        </p:txBody>
      </p:sp>
      <p:sp>
        <p:nvSpPr>
          <p:cNvPr id="168" name="Google Shape;168;p18"/>
          <p:cNvSpPr txBox="1"/>
          <p:nvPr/>
        </p:nvSpPr>
        <p:spPr>
          <a:xfrm>
            <a:off x="2280150" y="6503575"/>
            <a:ext cx="15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D9D9D9"/>
                </a:solidFill>
              </a:rPr>
              <a:t>Sign here</a:t>
            </a:r>
            <a:endParaRPr i="1">
              <a:solidFill>
                <a:srgbClr val="D9D9D9"/>
              </a:solidFill>
            </a:endParaRPr>
          </a:p>
        </p:txBody>
      </p:sp>
      <p:sp>
        <p:nvSpPr>
          <p:cNvPr id="169" name="Google Shape;169;p18"/>
          <p:cNvSpPr txBox="1"/>
          <p:nvPr/>
        </p:nvSpPr>
        <p:spPr>
          <a:xfrm>
            <a:off x="7509425" y="6545175"/>
            <a:ext cx="18846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Work Sans"/>
                <a:ea typeface="Work Sans"/>
                <a:cs typeface="Work Sans"/>
                <a:sym typeface="Work Sans"/>
              </a:rPr>
              <a:t>Add Company Logo</a:t>
            </a:r>
            <a:endParaRPr i="1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9"/>
          <p:cNvPicPr preferRelativeResize="0"/>
          <p:nvPr/>
        </p:nvPicPr>
        <p:blipFill rotWithShape="1">
          <a:blip r:embed="rId3">
            <a:alphaModFix/>
          </a:blip>
          <a:srcRect b="1849" l="0" r="0" t="1839"/>
          <a:stretch/>
        </p:blipFill>
        <p:spPr>
          <a:xfrm>
            <a:off x="1735725" y="0"/>
            <a:ext cx="8322677" cy="450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2"/>
            <a:ext cx="10058400" cy="777241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9"/>
          <p:cNvSpPr txBox="1"/>
          <p:nvPr>
            <p:ph type="ctrTitle"/>
          </p:nvPr>
        </p:nvSpPr>
        <p:spPr>
          <a:xfrm>
            <a:off x="404350" y="2841600"/>
            <a:ext cx="4772100" cy="10446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5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Certificate </a:t>
            </a:r>
            <a:endParaRPr b="1" sz="395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5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of Completion</a:t>
            </a:r>
            <a:endParaRPr b="1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77" name="Google Shape;17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0775" y="2380850"/>
            <a:ext cx="2351750" cy="316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9"/>
          <p:cNvSpPr/>
          <p:nvPr/>
        </p:nvSpPr>
        <p:spPr>
          <a:xfrm>
            <a:off x="7231850" y="6150725"/>
            <a:ext cx="2454300" cy="104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9"/>
          <p:cNvSpPr txBox="1"/>
          <p:nvPr/>
        </p:nvSpPr>
        <p:spPr>
          <a:xfrm>
            <a:off x="404350" y="4397550"/>
            <a:ext cx="404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proudly presented to:</a:t>
            </a:r>
            <a:endParaRPr sz="1600"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180" name="Google Shape;180;p19"/>
          <p:cNvCxnSpPr/>
          <p:nvPr/>
        </p:nvCxnSpPr>
        <p:spPr>
          <a:xfrm>
            <a:off x="404350" y="5230325"/>
            <a:ext cx="5610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1" name="Google Shape;181;p19"/>
          <p:cNvSpPr txBox="1"/>
          <p:nvPr/>
        </p:nvSpPr>
        <p:spPr>
          <a:xfrm>
            <a:off x="404350" y="5434850"/>
            <a:ext cx="561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For completing </a:t>
            </a:r>
            <a:r>
              <a:rPr lang="en" sz="1350">
                <a:solidFill>
                  <a:srgbClr val="336FD5"/>
                </a:solidFill>
                <a:latin typeface="Work Sans"/>
                <a:ea typeface="Work Sans"/>
                <a:cs typeface="Work Sans"/>
                <a:sym typeface="Work Sans"/>
              </a:rPr>
              <a:t>Teams CyberEscape Online</a:t>
            </a:r>
            <a:r>
              <a:rPr lang="en"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sz="135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Born Secure: Entrance Exam</a:t>
            </a:r>
            <a:endParaRPr b="1" sz="265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182" name="Google Shape;182;p19"/>
          <p:cNvCxnSpPr/>
          <p:nvPr/>
        </p:nvCxnSpPr>
        <p:spPr>
          <a:xfrm>
            <a:off x="404350" y="6887525"/>
            <a:ext cx="1509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19"/>
          <p:cNvCxnSpPr/>
          <p:nvPr/>
        </p:nvCxnSpPr>
        <p:spPr>
          <a:xfrm>
            <a:off x="2191475" y="6887525"/>
            <a:ext cx="3842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4" name="Google Shape;184;p19"/>
          <p:cNvSpPr txBox="1"/>
          <p:nvPr/>
        </p:nvSpPr>
        <p:spPr>
          <a:xfrm>
            <a:off x="404350" y="6839400"/>
            <a:ext cx="1331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Date	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85" name="Google Shape;185;p19"/>
          <p:cNvSpPr txBox="1"/>
          <p:nvPr/>
        </p:nvSpPr>
        <p:spPr>
          <a:xfrm>
            <a:off x="2191475" y="6839400"/>
            <a:ext cx="1331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Signature	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86" name="Google Shape;186;p19"/>
          <p:cNvSpPr txBox="1"/>
          <p:nvPr/>
        </p:nvSpPr>
        <p:spPr>
          <a:xfrm>
            <a:off x="704600" y="4849875"/>
            <a:ext cx="345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D9D9D9"/>
                </a:solidFill>
              </a:rPr>
              <a:t>Enter name here</a:t>
            </a:r>
            <a:endParaRPr i="1">
              <a:solidFill>
                <a:srgbClr val="D9D9D9"/>
              </a:solidFill>
            </a:endParaRPr>
          </a:p>
        </p:txBody>
      </p:sp>
      <p:sp>
        <p:nvSpPr>
          <p:cNvPr id="187" name="Google Shape;187;p19"/>
          <p:cNvSpPr txBox="1"/>
          <p:nvPr/>
        </p:nvSpPr>
        <p:spPr>
          <a:xfrm>
            <a:off x="496100" y="6503575"/>
            <a:ext cx="15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D9D9D9"/>
                </a:solidFill>
              </a:rPr>
              <a:t>Enter date here</a:t>
            </a:r>
            <a:endParaRPr i="1">
              <a:solidFill>
                <a:srgbClr val="D9D9D9"/>
              </a:solidFill>
            </a:endParaRPr>
          </a:p>
        </p:txBody>
      </p:sp>
      <p:sp>
        <p:nvSpPr>
          <p:cNvPr id="188" name="Google Shape;188;p19"/>
          <p:cNvSpPr txBox="1"/>
          <p:nvPr/>
        </p:nvSpPr>
        <p:spPr>
          <a:xfrm>
            <a:off x="2280150" y="6503575"/>
            <a:ext cx="15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D9D9D9"/>
                </a:solidFill>
              </a:rPr>
              <a:t>Sign here</a:t>
            </a:r>
            <a:endParaRPr i="1">
              <a:solidFill>
                <a:srgbClr val="D9D9D9"/>
              </a:solidFill>
            </a:endParaRPr>
          </a:p>
        </p:txBody>
      </p:sp>
      <p:sp>
        <p:nvSpPr>
          <p:cNvPr id="189" name="Google Shape;189;p19"/>
          <p:cNvSpPr txBox="1"/>
          <p:nvPr/>
        </p:nvSpPr>
        <p:spPr>
          <a:xfrm>
            <a:off x="7509425" y="6545175"/>
            <a:ext cx="18846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Work Sans"/>
                <a:ea typeface="Work Sans"/>
                <a:cs typeface="Work Sans"/>
                <a:sym typeface="Work Sans"/>
              </a:rPr>
              <a:t>Add Company Logo</a:t>
            </a:r>
            <a:endParaRPr i="1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0"/>
          <p:cNvPicPr preferRelativeResize="0"/>
          <p:nvPr/>
        </p:nvPicPr>
        <p:blipFill rotWithShape="1">
          <a:blip r:embed="rId3">
            <a:alphaModFix/>
          </a:blip>
          <a:srcRect b="0" l="12412" r="12405" t="0"/>
          <a:stretch/>
        </p:blipFill>
        <p:spPr>
          <a:xfrm>
            <a:off x="1735725" y="0"/>
            <a:ext cx="8322677" cy="5171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2"/>
            <a:ext cx="10058400" cy="777241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0"/>
          <p:cNvSpPr txBox="1"/>
          <p:nvPr>
            <p:ph type="ctrTitle"/>
          </p:nvPr>
        </p:nvSpPr>
        <p:spPr>
          <a:xfrm>
            <a:off x="404350" y="2841600"/>
            <a:ext cx="4772100" cy="10446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5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Certificate </a:t>
            </a:r>
            <a:endParaRPr b="1" sz="395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5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of Completion</a:t>
            </a:r>
            <a:endParaRPr b="1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97" name="Google Shape;19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0775" y="2380850"/>
            <a:ext cx="2351750" cy="316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0"/>
          <p:cNvSpPr/>
          <p:nvPr/>
        </p:nvSpPr>
        <p:spPr>
          <a:xfrm>
            <a:off x="7231850" y="6150725"/>
            <a:ext cx="2454300" cy="104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0"/>
          <p:cNvSpPr txBox="1"/>
          <p:nvPr/>
        </p:nvSpPr>
        <p:spPr>
          <a:xfrm>
            <a:off x="7509425" y="6545175"/>
            <a:ext cx="18846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Work Sans"/>
                <a:ea typeface="Work Sans"/>
                <a:cs typeface="Work Sans"/>
                <a:sym typeface="Work Sans"/>
              </a:rPr>
              <a:t>Add Company Logo</a:t>
            </a:r>
            <a:endParaRPr i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0" name="Google Shape;200;p20"/>
          <p:cNvSpPr txBox="1"/>
          <p:nvPr/>
        </p:nvSpPr>
        <p:spPr>
          <a:xfrm>
            <a:off x="404350" y="4397550"/>
            <a:ext cx="404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proudly presented to:</a:t>
            </a:r>
            <a:endParaRPr sz="1600"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201" name="Google Shape;201;p20"/>
          <p:cNvCxnSpPr/>
          <p:nvPr/>
        </p:nvCxnSpPr>
        <p:spPr>
          <a:xfrm>
            <a:off x="404350" y="5230325"/>
            <a:ext cx="5610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2" name="Google Shape;202;p20"/>
          <p:cNvSpPr txBox="1"/>
          <p:nvPr/>
        </p:nvSpPr>
        <p:spPr>
          <a:xfrm>
            <a:off x="404350" y="5434850"/>
            <a:ext cx="404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For completing</a:t>
            </a:r>
            <a:endParaRPr sz="135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[insert title]</a:t>
            </a:r>
            <a:endParaRPr b="1" sz="265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203" name="Google Shape;203;p20"/>
          <p:cNvCxnSpPr/>
          <p:nvPr/>
        </p:nvCxnSpPr>
        <p:spPr>
          <a:xfrm>
            <a:off x="404350" y="6887525"/>
            <a:ext cx="1509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4" name="Google Shape;204;p20"/>
          <p:cNvCxnSpPr/>
          <p:nvPr/>
        </p:nvCxnSpPr>
        <p:spPr>
          <a:xfrm>
            <a:off x="2191475" y="6887525"/>
            <a:ext cx="3842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5" name="Google Shape;205;p20"/>
          <p:cNvSpPr txBox="1"/>
          <p:nvPr/>
        </p:nvSpPr>
        <p:spPr>
          <a:xfrm>
            <a:off x="404350" y="6839400"/>
            <a:ext cx="1331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Date	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6" name="Google Shape;206;p20"/>
          <p:cNvSpPr txBox="1"/>
          <p:nvPr/>
        </p:nvSpPr>
        <p:spPr>
          <a:xfrm>
            <a:off x="2191475" y="6839400"/>
            <a:ext cx="1331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Signature	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7" name="Google Shape;207;p20"/>
          <p:cNvSpPr txBox="1"/>
          <p:nvPr/>
        </p:nvSpPr>
        <p:spPr>
          <a:xfrm>
            <a:off x="496100" y="6503575"/>
            <a:ext cx="15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D9D9D9"/>
                </a:solidFill>
              </a:rPr>
              <a:t>Enter date here</a:t>
            </a:r>
            <a:endParaRPr i="1">
              <a:solidFill>
                <a:srgbClr val="D9D9D9"/>
              </a:solidFill>
            </a:endParaRPr>
          </a:p>
        </p:txBody>
      </p:sp>
      <p:sp>
        <p:nvSpPr>
          <p:cNvPr id="208" name="Google Shape;208;p20"/>
          <p:cNvSpPr txBox="1"/>
          <p:nvPr/>
        </p:nvSpPr>
        <p:spPr>
          <a:xfrm>
            <a:off x="704600" y="4849875"/>
            <a:ext cx="345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D9D9D9"/>
                </a:solidFill>
              </a:rPr>
              <a:t>Enter name here</a:t>
            </a:r>
            <a:endParaRPr i="1">
              <a:solidFill>
                <a:srgbClr val="D9D9D9"/>
              </a:solidFill>
            </a:endParaRPr>
          </a:p>
        </p:txBody>
      </p:sp>
      <p:sp>
        <p:nvSpPr>
          <p:cNvPr id="209" name="Google Shape;209;p20"/>
          <p:cNvSpPr txBox="1"/>
          <p:nvPr/>
        </p:nvSpPr>
        <p:spPr>
          <a:xfrm>
            <a:off x="2280150" y="6503575"/>
            <a:ext cx="15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D9D9D9"/>
                </a:solidFill>
              </a:rPr>
              <a:t>Sign here</a:t>
            </a:r>
            <a:endParaRPr i="1">
              <a:solidFill>
                <a:srgbClr val="D9D9D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