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93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Inter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Inter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Inter-regular.fntdata"/><Relationship Id="rId8" Type="http://schemas.openxmlformats.org/officeDocument/2006/relationships/font" Target="fonts/Inter-bold.fntdata"/><Relationship Id="rId10" Type="http://schemas.openxmlformats.org/officeDocument/2006/relationships/font" Target="fonts/Inter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3e3a330184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" name="Google Shape;359;g3e3a330184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- Alt 1">
  <p:cSld name="BLANK_1_1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 txBox="1"/>
          <p:nvPr>
            <p:ph type="title"/>
          </p:nvPr>
        </p:nvSpPr>
        <p:spPr>
          <a:xfrm>
            <a:off x="284850" y="474875"/>
            <a:ext cx="4227300" cy="1154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1pPr>
            <a:lvl2pPr lvl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2pPr>
            <a:lvl3pPr lvl="2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3pPr>
            <a:lvl4pPr lvl="3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4pPr>
            <a:lvl5pPr lvl="4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5pPr>
            <a:lvl6pPr lvl="5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6pPr>
            <a:lvl7pPr lvl="6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7pPr>
            <a:lvl8pPr lvl="7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8pPr>
            <a:lvl9pPr lvl="8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" name="Google Shape;16;p2"/>
          <p:cNvSpPr txBox="1"/>
          <p:nvPr>
            <p:ph idx="2" type="title"/>
          </p:nvPr>
        </p:nvSpPr>
        <p:spPr>
          <a:xfrm>
            <a:off x="462975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3" type="title"/>
          </p:nvPr>
        </p:nvSpPr>
        <p:spPr>
          <a:xfrm>
            <a:off x="608610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" type="body"/>
          </p:nvPr>
        </p:nvSpPr>
        <p:spPr>
          <a:xfrm>
            <a:off x="4629550" y="3479875"/>
            <a:ext cx="4227300" cy="923400"/>
          </a:xfrm>
          <a:prstGeom prst="rect">
            <a:avLst/>
          </a:prstGeom>
        </p:spPr>
        <p:txBody>
          <a:bodyPr anchorCtr="0" anchor="t" bIns="91425" lIns="182875" spcFirstLastPara="1" rIns="182875" wrap="square" tIns="91425">
            <a:noAutofit/>
          </a:bodyPr>
          <a:lstStyle>
            <a:lvl1pPr indent="-3048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 - Alt 3">
  <p:cSld name="CUSTOM_1">
    <p:bg>
      <p:bgPr>
        <a:solidFill>
          <a:schemeClr val="lt1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1"/>
          <p:cNvSpPr/>
          <p:nvPr>
            <p:ph idx="2" type="pic"/>
          </p:nvPr>
        </p:nvSpPr>
        <p:spPr>
          <a:xfrm>
            <a:off x="283850" y="2178075"/>
            <a:ext cx="4227600" cy="2505600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buNone/>
              <a:defRPr>
                <a:solidFill>
                  <a:schemeClr val="dk1"/>
                </a:solidFill>
              </a:defRPr>
            </a:lvl1pPr>
            <a:lvl2pPr lvl="1">
              <a:buNone/>
              <a:defRPr>
                <a:solidFill>
                  <a:schemeClr val="dk1"/>
                </a:solidFill>
              </a:defRPr>
            </a:lvl2pPr>
            <a:lvl3pPr lvl="2">
              <a:buNone/>
              <a:defRPr>
                <a:solidFill>
                  <a:schemeClr val="dk1"/>
                </a:solidFill>
              </a:defRPr>
            </a:lvl3pPr>
            <a:lvl4pPr lvl="3">
              <a:buNone/>
              <a:defRPr>
                <a:solidFill>
                  <a:schemeClr val="dk1"/>
                </a:solidFill>
              </a:defRPr>
            </a:lvl4pPr>
            <a:lvl5pPr lvl="4">
              <a:buNone/>
              <a:defRPr>
                <a:solidFill>
                  <a:schemeClr val="dk1"/>
                </a:solidFill>
              </a:defRPr>
            </a:lvl5pPr>
            <a:lvl6pPr lvl="5">
              <a:buNone/>
              <a:defRPr>
                <a:solidFill>
                  <a:schemeClr val="dk1"/>
                </a:solidFill>
              </a:defRPr>
            </a:lvl6pPr>
            <a:lvl7pPr lvl="6">
              <a:buNone/>
              <a:defRPr>
                <a:solidFill>
                  <a:schemeClr val="dk1"/>
                </a:solidFill>
              </a:defRPr>
            </a:lvl7pPr>
            <a:lvl8pPr lvl="7">
              <a:buNone/>
              <a:defRPr>
                <a:solidFill>
                  <a:schemeClr val="dk1"/>
                </a:solidFill>
              </a:defRPr>
            </a:lvl8pPr>
            <a:lvl9pPr lvl="8">
              <a:buNone/>
              <a:defRPr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8" name="Google Shape;78;p11"/>
          <p:cNvSpPr txBox="1"/>
          <p:nvPr>
            <p:ph type="title"/>
          </p:nvPr>
        </p:nvSpPr>
        <p:spPr>
          <a:xfrm>
            <a:off x="462975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3" type="title"/>
          </p:nvPr>
        </p:nvSpPr>
        <p:spPr>
          <a:xfrm>
            <a:off x="608610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0" name="Google Shape;80;p11"/>
          <p:cNvSpPr txBox="1"/>
          <p:nvPr>
            <p:ph idx="4" type="title"/>
          </p:nvPr>
        </p:nvSpPr>
        <p:spPr>
          <a:xfrm>
            <a:off x="283850" y="285900"/>
            <a:ext cx="5674200" cy="11547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lv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1pPr>
            <a:lvl2pPr lvl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2pPr>
            <a:lvl3pPr lvl="2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3pPr>
            <a:lvl4pPr lvl="3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4pPr>
            <a:lvl5pPr lvl="4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5pPr>
            <a:lvl6pPr lvl="5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6pPr>
            <a:lvl7pPr lvl="6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7pPr>
            <a:lvl8pPr lvl="7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8pPr>
            <a:lvl9pPr lvl="8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1" name="Google Shape;81;p11"/>
          <p:cNvSpPr txBox="1"/>
          <p:nvPr>
            <p:ph idx="1" type="body"/>
          </p:nvPr>
        </p:nvSpPr>
        <p:spPr>
          <a:xfrm>
            <a:off x="4629300" y="2636275"/>
            <a:ext cx="4227600" cy="2047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2" name="Google Shape;82;p11"/>
          <p:cNvSpPr/>
          <p:nvPr/>
        </p:nvSpPr>
        <p:spPr>
          <a:xfrm rot="10800000">
            <a:off x="8020323" y="286810"/>
            <a:ext cx="836528" cy="836365"/>
          </a:xfrm>
          <a:custGeom>
            <a:rect b="b" l="l" r="r" t="t"/>
            <a:pathLst>
              <a:path extrusionOk="0" h="32645" w="32645">
                <a:moveTo>
                  <a:pt x="2512" y="0"/>
                </a:moveTo>
                <a:lnTo>
                  <a:pt x="2512" y="5023"/>
                </a:lnTo>
                <a:lnTo>
                  <a:pt x="24107" y="5023"/>
                </a:lnTo>
                <a:lnTo>
                  <a:pt x="1" y="29129"/>
                </a:lnTo>
                <a:lnTo>
                  <a:pt x="3516" y="32644"/>
                </a:lnTo>
                <a:lnTo>
                  <a:pt x="27623" y="8538"/>
                </a:lnTo>
                <a:lnTo>
                  <a:pt x="27623" y="30133"/>
                </a:lnTo>
                <a:lnTo>
                  <a:pt x="32645" y="30133"/>
                </a:lnTo>
                <a:lnTo>
                  <a:pt x="32645" y="0"/>
                </a:lnTo>
                <a:close/>
              </a:path>
            </a:pathLst>
          </a:cu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 - Alt 4">
  <p:cSld name="BLANK_1_1_1_1_1_1_1_1_1_1_1_1_3"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"/>
          <p:cNvSpPr/>
          <p:nvPr>
            <p:ph idx="2" type="pic"/>
          </p:nvPr>
        </p:nvSpPr>
        <p:spPr>
          <a:xfrm>
            <a:off x="4629750" y="0"/>
            <a:ext cx="4227000" cy="4683600"/>
          </a:xfrm>
          <a:prstGeom prst="roundRect">
            <a:avLst>
              <a:gd fmla="val 0" name="adj"/>
            </a:avLst>
          </a:prstGeom>
          <a:noFill/>
          <a:ln>
            <a:noFill/>
          </a:ln>
        </p:spPr>
      </p:sp>
      <p:sp>
        <p:nvSpPr>
          <p:cNvPr id="85" name="Google Shape;85;p12"/>
          <p:cNvSpPr txBox="1"/>
          <p:nvPr>
            <p:ph idx="12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buNone/>
              <a:defRPr>
                <a:solidFill>
                  <a:schemeClr val="dk1"/>
                </a:solidFill>
              </a:defRPr>
            </a:lvl1pPr>
            <a:lvl2pPr lvl="1">
              <a:buNone/>
              <a:defRPr>
                <a:solidFill>
                  <a:schemeClr val="dk1"/>
                </a:solidFill>
              </a:defRPr>
            </a:lvl2pPr>
            <a:lvl3pPr lvl="2">
              <a:buNone/>
              <a:defRPr>
                <a:solidFill>
                  <a:schemeClr val="dk1"/>
                </a:solidFill>
              </a:defRPr>
            </a:lvl3pPr>
            <a:lvl4pPr lvl="3">
              <a:buNone/>
              <a:defRPr>
                <a:solidFill>
                  <a:schemeClr val="dk1"/>
                </a:solidFill>
              </a:defRPr>
            </a:lvl4pPr>
            <a:lvl5pPr lvl="4">
              <a:buNone/>
              <a:defRPr>
                <a:solidFill>
                  <a:schemeClr val="dk1"/>
                </a:solidFill>
              </a:defRPr>
            </a:lvl5pPr>
            <a:lvl6pPr lvl="5">
              <a:buNone/>
              <a:defRPr>
                <a:solidFill>
                  <a:schemeClr val="dk1"/>
                </a:solidFill>
              </a:defRPr>
            </a:lvl6pPr>
            <a:lvl7pPr lvl="6">
              <a:buNone/>
              <a:defRPr>
                <a:solidFill>
                  <a:schemeClr val="dk1"/>
                </a:solidFill>
              </a:defRPr>
            </a:lvl7pPr>
            <a:lvl8pPr lvl="7">
              <a:buNone/>
              <a:defRPr>
                <a:solidFill>
                  <a:schemeClr val="dk1"/>
                </a:solidFill>
              </a:defRPr>
            </a:lvl8pPr>
            <a:lvl9pPr lvl="8">
              <a:buNone/>
              <a:defRPr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6" name="Google Shape;86;p12"/>
          <p:cNvSpPr txBox="1"/>
          <p:nvPr>
            <p:ph type="title"/>
          </p:nvPr>
        </p:nvSpPr>
        <p:spPr>
          <a:xfrm>
            <a:off x="283850" y="285900"/>
            <a:ext cx="4227600" cy="11547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lv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1pPr>
            <a:lvl2pPr lvl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2pPr>
            <a:lvl3pPr lvl="2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3pPr>
            <a:lvl4pPr lvl="3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4pPr>
            <a:lvl5pPr lvl="4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5pPr>
            <a:lvl6pPr lvl="5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6pPr>
            <a:lvl7pPr lvl="6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7pPr>
            <a:lvl8pPr lvl="7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8pPr>
            <a:lvl9pPr lvl="8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7" name="Google Shape;87;p12"/>
          <p:cNvSpPr txBox="1"/>
          <p:nvPr>
            <p:ph idx="1" type="body"/>
          </p:nvPr>
        </p:nvSpPr>
        <p:spPr>
          <a:xfrm>
            <a:off x="763175" y="2599225"/>
            <a:ext cx="3748800" cy="2084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 sz="1000">
                <a:solidFill>
                  <a:schemeClr val="dk1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 sz="1000">
                <a:solidFill>
                  <a:schemeClr val="dk1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■"/>
              <a:defRPr sz="1000">
                <a:solidFill>
                  <a:schemeClr val="dk1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 sz="1000">
                <a:solidFill>
                  <a:schemeClr val="dk1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 sz="1000">
                <a:solidFill>
                  <a:schemeClr val="dk1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■"/>
              <a:defRPr sz="1000">
                <a:solidFill>
                  <a:schemeClr val="dk1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 sz="1000">
                <a:solidFill>
                  <a:schemeClr val="dk1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 sz="1000">
                <a:solidFill>
                  <a:schemeClr val="dk1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■"/>
              <a:defRPr sz="1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8" name="Google Shape;88;p12"/>
          <p:cNvSpPr txBox="1"/>
          <p:nvPr>
            <p:ph idx="3" type="title"/>
          </p:nvPr>
        </p:nvSpPr>
        <p:spPr>
          <a:xfrm>
            <a:off x="462975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9" name="Google Shape;89;p12"/>
          <p:cNvSpPr txBox="1"/>
          <p:nvPr>
            <p:ph idx="4" type="title"/>
          </p:nvPr>
        </p:nvSpPr>
        <p:spPr>
          <a:xfrm>
            <a:off x="608610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 - Alt 5">
  <p:cSld name="BLANK_1_1_1_1_1_1_1_1_1_1_1_1_3_1_1">
    <p:bg>
      <p:bgPr>
        <a:solidFill>
          <a:schemeClr val="lt1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3"/>
          <p:cNvSpPr/>
          <p:nvPr>
            <p:ph idx="2" type="pic"/>
          </p:nvPr>
        </p:nvSpPr>
        <p:spPr>
          <a:xfrm>
            <a:off x="270275" y="3132475"/>
            <a:ext cx="2770500" cy="1551000"/>
          </a:xfrm>
          <a:prstGeom prst="roundRect">
            <a:avLst>
              <a:gd fmla="val 0" name="adj"/>
            </a:avLst>
          </a:prstGeom>
          <a:noFill/>
          <a:ln>
            <a:noFill/>
          </a:ln>
        </p:spPr>
      </p:sp>
      <p:sp>
        <p:nvSpPr>
          <p:cNvPr id="92" name="Google Shape;92;p13"/>
          <p:cNvSpPr txBox="1"/>
          <p:nvPr>
            <p:ph idx="12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buNone/>
              <a:defRPr>
                <a:solidFill>
                  <a:schemeClr val="dk1"/>
                </a:solidFill>
              </a:defRPr>
            </a:lvl1pPr>
            <a:lvl2pPr lvl="1">
              <a:buNone/>
              <a:defRPr>
                <a:solidFill>
                  <a:schemeClr val="dk1"/>
                </a:solidFill>
              </a:defRPr>
            </a:lvl2pPr>
            <a:lvl3pPr lvl="2">
              <a:buNone/>
              <a:defRPr>
                <a:solidFill>
                  <a:schemeClr val="dk1"/>
                </a:solidFill>
              </a:defRPr>
            </a:lvl3pPr>
            <a:lvl4pPr lvl="3">
              <a:buNone/>
              <a:defRPr>
                <a:solidFill>
                  <a:schemeClr val="dk1"/>
                </a:solidFill>
              </a:defRPr>
            </a:lvl4pPr>
            <a:lvl5pPr lvl="4">
              <a:buNone/>
              <a:defRPr>
                <a:solidFill>
                  <a:schemeClr val="dk1"/>
                </a:solidFill>
              </a:defRPr>
            </a:lvl5pPr>
            <a:lvl6pPr lvl="5">
              <a:buNone/>
              <a:defRPr>
                <a:solidFill>
                  <a:schemeClr val="dk1"/>
                </a:solidFill>
              </a:defRPr>
            </a:lvl6pPr>
            <a:lvl7pPr lvl="6">
              <a:buNone/>
              <a:defRPr>
                <a:solidFill>
                  <a:schemeClr val="dk1"/>
                </a:solidFill>
              </a:defRPr>
            </a:lvl7pPr>
            <a:lvl8pPr lvl="7">
              <a:buNone/>
              <a:defRPr>
                <a:solidFill>
                  <a:schemeClr val="dk1"/>
                </a:solidFill>
              </a:defRPr>
            </a:lvl8pPr>
            <a:lvl9pPr lvl="8">
              <a:buNone/>
              <a:defRPr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3" name="Google Shape;93;p13"/>
          <p:cNvSpPr txBox="1"/>
          <p:nvPr>
            <p:ph type="title"/>
          </p:nvPr>
        </p:nvSpPr>
        <p:spPr>
          <a:xfrm>
            <a:off x="283850" y="285900"/>
            <a:ext cx="6400800" cy="11547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lv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1pPr>
            <a:lvl2pPr lvl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2pPr>
            <a:lvl3pPr lvl="2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3pPr>
            <a:lvl4pPr lvl="3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4pPr>
            <a:lvl5pPr lvl="4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5pPr>
            <a:lvl6pPr lvl="5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6pPr>
            <a:lvl7pPr lvl="6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7pPr>
            <a:lvl8pPr lvl="7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8pPr>
            <a:lvl9pPr lvl="8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94" name="Google Shape;94;p13"/>
          <p:cNvSpPr txBox="1"/>
          <p:nvPr>
            <p:ph idx="1" type="body"/>
          </p:nvPr>
        </p:nvSpPr>
        <p:spPr>
          <a:xfrm>
            <a:off x="6086325" y="2599225"/>
            <a:ext cx="2770500" cy="2084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 sz="1000">
                <a:solidFill>
                  <a:schemeClr val="dk1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 sz="1000">
                <a:solidFill>
                  <a:schemeClr val="dk1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■"/>
              <a:defRPr sz="1000">
                <a:solidFill>
                  <a:schemeClr val="dk1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 sz="1000">
                <a:solidFill>
                  <a:schemeClr val="dk1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 sz="1000">
                <a:solidFill>
                  <a:schemeClr val="dk1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■"/>
              <a:defRPr sz="1000">
                <a:solidFill>
                  <a:schemeClr val="dk1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 sz="1000">
                <a:solidFill>
                  <a:schemeClr val="dk1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 sz="1000">
                <a:solidFill>
                  <a:schemeClr val="dk1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■"/>
              <a:defRPr sz="1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95" name="Google Shape;95;p13"/>
          <p:cNvSpPr txBox="1"/>
          <p:nvPr>
            <p:ph idx="3" type="title"/>
          </p:nvPr>
        </p:nvSpPr>
        <p:spPr>
          <a:xfrm>
            <a:off x="462975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96" name="Google Shape;96;p13"/>
          <p:cNvSpPr txBox="1"/>
          <p:nvPr>
            <p:ph idx="4" type="title"/>
          </p:nvPr>
        </p:nvSpPr>
        <p:spPr>
          <a:xfrm>
            <a:off x="608610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97" name="Google Shape;97;p13"/>
          <p:cNvSpPr txBox="1"/>
          <p:nvPr>
            <p:ph idx="5" type="body"/>
          </p:nvPr>
        </p:nvSpPr>
        <p:spPr>
          <a:xfrm>
            <a:off x="3185700" y="2599225"/>
            <a:ext cx="2770500" cy="2084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 - Alt 7">
  <p:cSld name="BLANK_1_1_1_1_1_1_1_1_1_1_1_1_2_1">
    <p:bg>
      <p:bgPr>
        <a:solidFill>
          <a:schemeClr val="lt1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4"/>
          <p:cNvSpPr txBox="1"/>
          <p:nvPr>
            <p:ph type="title"/>
          </p:nvPr>
        </p:nvSpPr>
        <p:spPr>
          <a:xfrm>
            <a:off x="4782150" y="285900"/>
            <a:ext cx="4074900" cy="11547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lv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1pPr>
            <a:lvl2pPr lvl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2pPr>
            <a:lvl3pPr lvl="2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3pPr>
            <a:lvl4pPr lvl="3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4pPr>
            <a:lvl5pPr lvl="4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5pPr>
            <a:lvl6pPr lvl="5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6pPr>
            <a:lvl7pPr lvl="6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7pPr>
            <a:lvl8pPr lvl="7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8pPr>
            <a:lvl9pPr lvl="8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00" name="Google Shape;100;p14"/>
          <p:cNvSpPr txBox="1"/>
          <p:nvPr>
            <p:ph idx="1" type="body"/>
          </p:nvPr>
        </p:nvSpPr>
        <p:spPr>
          <a:xfrm>
            <a:off x="6086325" y="2636275"/>
            <a:ext cx="2770800" cy="2047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 sz="1000">
                <a:solidFill>
                  <a:schemeClr val="dk1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 sz="1000">
                <a:solidFill>
                  <a:schemeClr val="dk1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■"/>
              <a:defRPr sz="1000">
                <a:solidFill>
                  <a:schemeClr val="dk1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 sz="1000">
                <a:solidFill>
                  <a:schemeClr val="dk1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 sz="1000">
                <a:solidFill>
                  <a:schemeClr val="dk1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■"/>
              <a:defRPr sz="1000">
                <a:solidFill>
                  <a:schemeClr val="dk1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 sz="1000">
                <a:solidFill>
                  <a:schemeClr val="dk1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 sz="1000">
                <a:solidFill>
                  <a:schemeClr val="dk1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■"/>
              <a:defRPr sz="1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01" name="Google Shape;101;p14"/>
          <p:cNvSpPr txBox="1"/>
          <p:nvPr>
            <p:ph idx="2" type="body"/>
          </p:nvPr>
        </p:nvSpPr>
        <p:spPr>
          <a:xfrm>
            <a:off x="4782375" y="2636275"/>
            <a:ext cx="1175700" cy="2047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02" name="Google Shape;102;p14"/>
          <p:cNvSpPr/>
          <p:nvPr>
            <p:ph idx="3" type="pic"/>
          </p:nvPr>
        </p:nvSpPr>
        <p:spPr>
          <a:xfrm>
            <a:off x="283850" y="0"/>
            <a:ext cx="4227000" cy="4683600"/>
          </a:xfrm>
          <a:prstGeom prst="roundRect">
            <a:avLst>
              <a:gd fmla="val 0" name="adj"/>
            </a:avLst>
          </a:prstGeom>
          <a:noFill/>
          <a:ln>
            <a:noFill/>
          </a:ln>
        </p:spPr>
      </p:sp>
      <p:sp>
        <p:nvSpPr>
          <p:cNvPr id="103" name="Google Shape;103;p14"/>
          <p:cNvSpPr txBox="1"/>
          <p:nvPr>
            <p:ph idx="12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buNone/>
              <a:defRPr>
                <a:solidFill>
                  <a:schemeClr val="dk1"/>
                </a:solidFill>
              </a:defRPr>
            </a:lvl1pPr>
            <a:lvl2pPr lvl="1">
              <a:buNone/>
              <a:defRPr>
                <a:solidFill>
                  <a:schemeClr val="dk1"/>
                </a:solidFill>
              </a:defRPr>
            </a:lvl2pPr>
            <a:lvl3pPr lvl="2">
              <a:buNone/>
              <a:defRPr>
                <a:solidFill>
                  <a:schemeClr val="dk1"/>
                </a:solidFill>
              </a:defRPr>
            </a:lvl3pPr>
            <a:lvl4pPr lvl="3">
              <a:buNone/>
              <a:defRPr>
                <a:solidFill>
                  <a:schemeClr val="dk1"/>
                </a:solidFill>
              </a:defRPr>
            </a:lvl4pPr>
            <a:lvl5pPr lvl="4">
              <a:buNone/>
              <a:defRPr>
                <a:solidFill>
                  <a:schemeClr val="dk1"/>
                </a:solidFill>
              </a:defRPr>
            </a:lvl5pPr>
            <a:lvl6pPr lvl="5">
              <a:buNone/>
              <a:defRPr>
                <a:solidFill>
                  <a:schemeClr val="dk1"/>
                </a:solidFill>
              </a:defRPr>
            </a:lvl6pPr>
            <a:lvl7pPr lvl="6">
              <a:buNone/>
              <a:defRPr>
                <a:solidFill>
                  <a:schemeClr val="dk1"/>
                </a:solidFill>
              </a:defRPr>
            </a:lvl7pPr>
            <a:lvl8pPr lvl="7">
              <a:buNone/>
              <a:defRPr>
                <a:solidFill>
                  <a:schemeClr val="dk1"/>
                </a:solidFill>
              </a:defRPr>
            </a:lvl8pPr>
            <a:lvl9pPr lvl="8">
              <a:buNone/>
              <a:defRPr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4" name="Google Shape;104;p14"/>
          <p:cNvSpPr txBox="1"/>
          <p:nvPr>
            <p:ph idx="4" type="title"/>
          </p:nvPr>
        </p:nvSpPr>
        <p:spPr>
          <a:xfrm>
            <a:off x="462975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05" name="Google Shape;105;p14"/>
          <p:cNvSpPr txBox="1"/>
          <p:nvPr>
            <p:ph idx="5" type="title"/>
          </p:nvPr>
        </p:nvSpPr>
        <p:spPr>
          <a:xfrm>
            <a:off x="608610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ur big ideas - Alt 2">
  <p:cSld name="BLANK_1_1_1_1_1_1_1_1_1_1_1_1_3_1_2">
    <p:bg>
      <p:bgPr>
        <a:solidFill>
          <a:schemeClr val="lt1"/>
        </a:solid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5"/>
          <p:cNvSpPr txBox="1"/>
          <p:nvPr>
            <p:ph idx="12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buNone/>
              <a:defRPr>
                <a:solidFill>
                  <a:schemeClr val="dk1"/>
                </a:solidFill>
              </a:defRPr>
            </a:lvl1pPr>
            <a:lvl2pPr lvl="1">
              <a:buNone/>
              <a:defRPr>
                <a:solidFill>
                  <a:schemeClr val="dk1"/>
                </a:solidFill>
              </a:defRPr>
            </a:lvl2pPr>
            <a:lvl3pPr lvl="2">
              <a:buNone/>
              <a:defRPr>
                <a:solidFill>
                  <a:schemeClr val="dk1"/>
                </a:solidFill>
              </a:defRPr>
            </a:lvl3pPr>
            <a:lvl4pPr lvl="3">
              <a:buNone/>
              <a:defRPr>
                <a:solidFill>
                  <a:schemeClr val="dk1"/>
                </a:solidFill>
              </a:defRPr>
            </a:lvl4pPr>
            <a:lvl5pPr lvl="4">
              <a:buNone/>
              <a:defRPr>
                <a:solidFill>
                  <a:schemeClr val="dk1"/>
                </a:solidFill>
              </a:defRPr>
            </a:lvl5pPr>
            <a:lvl6pPr lvl="5">
              <a:buNone/>
              <a:defRPr>
                <a:solidFill>
                  <a:schemeClr val="dk1"/>
                </a:solidFill>
              </a:defRPr>
            </a:lvl6pPr>
            <a:lvl7pPr lvl="6">
              <a:buNone/>
              <a:defRPr>
                <a:solidFill>
                  <a:schemeClr val="dk1"/>
                </a:solidFill>
              </a:defRPr>
            </a:lvl7pPr>
            <a:lvl8pPr lvl="7">
              <a:buNone/>
              <a:defRPr>
                <a:solidFill>
                  <a:schemeClr val="dk1"/>
                </a:solidFill>
              </a:defRPr>
            </a:lvl8pPr>
            <a:lvl9pPr lvl="8">
              <a:buNone/>
              <a:defRPr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8" name="Google Shape;108;p15"/>
          <p:cNvSpPr txBox="1"/>
          <p:nvPr>
            <p:ph type="title"/>
          </p:nvPr>
        </p:nvSpPr>
        <p:spPr>
          <a:xfrm>
            <a:off x="283850" y="285900"/>
            <a:ext cx="4227300" cy="7515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lv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</a:defRPr>
            </a:lvl1pPr>
            <a:lvl2pPr lvl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2pPr>
            <a:lvl3pPr lvl="2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3pPr>
            <a:lvl4pPr lvl="3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4pPr>
            <a:lvl5pPr lvl="4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5pPr>
            <a:lvl6pPr lvl="5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6pPr>
            <a:lvl7pPr lvl="6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7pPr>
            <a:lvl8pPr lvl="7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8pPr>
            <a:lvl9pPr lvl="8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09" name="Google Shape;109;p15"/>
          <p:cNvSpPr txBox="1"/>
          <p:nvPr>
            <p:ph idx="2" type="title"/>
          </p:nvPr>
        </p:nvSpPr>
        <p:spPr>
          <a:xfrm>
            <a:off x="462975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10" name="Google Shape;110;p15"/>
          <p:cNvSpPr txBox="1"/>
          <p:nvPr>
            <p:ph idx="3" type="title"/>
          </p:nvPr>
        </p:nvSpPr>
        <p:spPr>
          <a:xfrm>
            <a:off x="608610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11" name="Google Shape;111;p15"/>
          <p:cNvSpPr txBox="1"/>
          <p:nvPr>
            <p:ph idx="1" type="body"/>
          </p:nvPr>
        </p:nvSpPr>
        <p:spPr>
          <a:xfrm>
            <a:off x="4632000" y="285900"/>
            <a:ext cx="4227300" cy="1154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●"/>
              <a:defRPr>
                <a:solidFill>
                  <a:schemeClr val="dk1"/>
                </a:solidFill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○"/>
              <a:defRPr>
                <a:solidFill>
                  <a:schemeClr val="dk1"/>
                </a:solidFill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■"/>
              <a:defRPr>
                <a:solidFill>
                  <a:schemeClr val="dk1"/>
                </a:solidFill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●"/>
              <a:defRPr>
                <a:solidFill>
                  <a:schemeClr val="dk1"/>
                </a:solidFill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○"/>
              <a:defRPr>
                <a:solidFill>
                  <a:schemeClr val="dk1"/>
                </a:solidFill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■"/>
              <a:defRPr>
                <a:solidFill>
                  <a:schemeClr val="dk1"/>
                </a:solidFill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●"/>
              <a:defRPr>
                <a:solidFill>
                  <a:schemeClr val="dk1"/>
                </a:solidFill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○"/>
              <a:defRPr>
                <a:solidFill>
                  <a:schemeClr val="dk1"/>
                </a:solidFill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12" name="Google Shape;112;p15"/>
          <p:cNvSpPr txBox="1"/>
          <p:nvPr>
            <p:ph idx="4" type="subTitle"/>
          </p:nvPr>
        </p:nvSpPr>
        <p:spPr>
          <a:xfrm>
            <a:off x="288625" y="1922875"/>
            <a:ext cx="2050800" cy="5376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13" name="Google Shape;113;p15"/>
          <p:cNvSpPr txBox="1"/>
          <p:nvPr>
            <p:ph idx="5" type="body"/>
          </p:nvPr>
        </p:nvSpPr>
        <p:spPr>
          <a:xfrm>
            <a:off x="288625" y="2891825"/>
            <a:ext cx="2050800" cy="1507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 sz="1000">
                <a:solidFill>
                  <a:schemeClr val="dk1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 sz="1000">
                <a:solidFill>
                  <a:schemeClr val="dk1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■"/>
              <a:defRPr sz="1000">
                <a:solidFill>
                  <a:schemeClr val="dk1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 sz="1000">
                <a:solidFill>
                  <a:schemeClr val="dk1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 sz="1000">
                <a:solidFill>
                  <a:schemeClr val="dk1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■"/>
              <a:defRPr sz="1000">
                <a:solidFill>
                  <a:schemeClr val="dk1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●"/>
              <a:defRPr sz="1000">
                <a:solidFill>
                  <a:schemeClr val="dk1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○"/>
              <a:defRPr sz="1000">
                <a:solidFill>
                  <a:schemeClr val="dk1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Char char="■"/>
              <a:defRPr sz="1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14" name="Google Shape;114;p15"/>
          <p:cNvSpPr txBox="1"/>
          <p:nvPr>
            <p:ph idx="6" type="subTitle"/>
          </p:nvPr>
        </p:nvSpPr>
        <p:spPr>
          <a:xfrm>
            <a:off x="2456700" y="1922875"/>
            <a:ext cx="2050800" cy="5376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15" name="Google Shape;115;p15"/>
          <p:cNvSpPr txBox="1"/>
          <p:nvPr>
            <p:ph idx="7" type="body"/>
          </p:nvPr>
        </p:nvSpPr>
        <p:spPr>
          <a:xfrm>
            <a:off x="2456700" y="2891825"/>
            <a:ext cx="2050800" cy="1507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16" name="Google Shape;116;p15"/>
          <p:cNvSpPr txBox="1"/>
          <p:nvPr>
            <p:ph idx="8" type="subTitle"/>
          </p:nvPr>
        </p:nvSpPr>
        <p:spPr>
          <a:xfrm>
            <a:off x="4629375" y="1922875"/>
            <a:ext cx="2050800" cy="5376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17" name="Google Shape;117;p15"/>
          <p:cNvSpPr txBox="1"/>
          <p:nvPr>
            <p:ph idx="9" type="body"/>
          </p:nvPr>
        </p:nvSpPr>
        <p:spPr>
          <a:xfrm>
            <a:off x="4629375" y="2891825"/>
            <a:ext cx="2050800" cy="1507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18" name="Google Shape;118;p15"/>
          <p:cNvSpPr txBox="1"/>
          <p:nvPr>
            <p:ph idx="13" type="subTitle"/>
          </p:nvPr>
        </p:nvSpPr>
        <p:spPr>
          <a:xfrm>
            <a:off x="6802050" y="1922875"/>
            <a:ext cx="2050800" cy="5376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19" name="Google Shape;119;p15"/>
          <p:cNvSpPr txBox="1"/>
          <p:nvPr>
            <p:ph idx="14" type="body"/>
          </p:nvPr>
        </p:nvSpPr>
        <p:spPr>
          <a:xfrm>
            <a:off x="6802050" y="2891825"/>
            <a:ext cx="2050800" cy="1507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big ideas - Alt 5">
  <p:cSld name="BLANK_1_1_1_1_1_1_1_1_1_1_1_1_1_2_1_2_1">
    <p:bg>
      <p:bgPr>
        <a:solidFill>
          <a:schemeClr val="lt1"/>
        </a:solid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6"/>
          <p:cNvSpPr txBox="1"/>
          <p:nvPr>
            <p:ph idx="1" type="subTitle"/>
          </p:nvPr>
        </p:nvSpPr>
        <p:spPr>
          <a:xfrm>
            <a:off x="288625" y="2636275"/>
            <a:ext cx="1005000" cy="972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</a:defRPr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22" name="Google Shape;122;p16"/>
          <p:cNvSpPr txBox="1"/>
          <p:nvPr>
            <p:ph idx="2" type="subTitle"/>
          </p:nvPr>
        </p:nvSpPr>
        <p:spPr>
          <a:xfrm>
            <a:off x="288625" y="3716975"/>
            <a:ext cx="1005000" cy="972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</a:defRPr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23" name="Google Shape;123;p16"/>
          <p:cNvSpPr txBox="1"/>
          <p:nvPr>
            <p:ph idx="3" type="subTitle"/>
          </p:nvPr>
        </p:nvSpPr>
        <p:spPr>
          <a:xfrm>
            <a:off x="288625" y="1555575"/>
            <a:ext cx="1005000" cy="972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</a:defRPr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24" name="Google Shape;124;p16"/>
          <p:cNvSpPr txBox="1"/>
          <p:nvPr>
            <p:ph idx="4" type="body"/>
          </p:nvPr>
        </p:nvSpPr>
        <p:spPr>
          <a:xfrm>
            <a:off x="6091950" y="2635425"/>
            <a:ext cx="2764800" cy="972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25" name="Google Shape;125;p16"/>
          <p:cNvSpPr txBox="1"/>
          <p:nvPr>
            <p:ph idx="5" type="body"/>
          </p:nvPr>
        </p:nvSpPr>
        <p:spPr>
          <a:xfrm>
            <a:off x="6091950" y="3706763"/>
            <a:ext cx="2764800" cy="972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26" name="Google Shape;126;p16"/>
          <p:cNvSpPr txBox="1"/>
          <p:nvPr>
            <p:ph idx="12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buNone/>
              <a:defRPr>
                <a:solidFill>
                  <a:schemeClr val="dk1"/>
                </a:solidFill>
              </a:defRPr>
            </a:lvl1pPr>
            <a:lvl2pPr lvl="1">
              <a:buNone/>
              <a:defRPr>
                <a:solidFill>
                  <a:schemeClr val="dk1"/>
                </a:solidFill>
              </a:defRPr>
            </a:lvl2pPr>
            <a:lvl3pPr lvl="2">
              <a:buNone/>
              <a:defRPr>
                <a:solidFill>
                  <a:schemeClr val="dk1"/>
                </a:solidFill>
              </a:defRPr>
            </a:lvl3pPr>
            <a:lvl4pPr lvl="3">
              <a:buNone/>
              <a:defRPr>
                <a:solidFill>
                  <a:schemeClr val="dk1"/>
                </a:solidFill>
              </a:defRPr>
            </a:lvl4pPr>
            <a:lvl5pPr lvl="4">
              <a:buNone/>
              <a:defRPr>
                <a:solidFill>
                  <a:schemeClr val="dk1"/>
                </a:solidFill>
              </a:defRPr>
            </a:lvl5pPr>
            <a:lvl6pPr lvl="5">
              <a:buNone/>
              <a:defRPr>
                <a:solidFill>
                  <a:schemeClr val="dk1"/>
                </a:solidFill>
              </a:defRPr>
            </a:lvl6pPr>
            <a:lvl7pPr lvl="6">
              <a:buNone/>
              <a:defRPr>
                <a:solidFill>
                  <a:schemeClr val="dk1"/>
                </a:solidFill>
              </a:defRPr>
            </a:lvl7pPr>
            <a:lvl8pPr lvl="7">
              <a:buNone/>
              <a:defRPr>
                <a:solidFill>
                  <a:schemeClr val="dk1"/>
                </a:solidFill>
              </a:defRPr>
            </a:lvl8pPr>
            <a:lvl9pPr lvl="8">
              <a:buNone/>
              <a:defRPr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7" name="Google Shape;127;p16"/>
          <p:cNvSpPr txBox="1"/>
          <p:nvPr>
            <p:ph type="title"/>
          </p:nvPr>
        </p:nvSpPr>
        <p:spPr>
          <a:xfrm>
            <a:off x="283850" y="285900"/>
            <a:ext cx="5674200" cy="11547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lv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1pPr>
            <a:lvl2pPr lvl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2pPr>
            <a:lvl3pPr lvl="2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3pPr>
            <a:lvl4pPr lvl="3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4pPr>
            <a:lvl5pPr lvl="4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5pPr>
            <a:lvl6pPr lvl="5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6pPr>
            <a:lvl7pPr lvl="6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7pPr>
            <a:lvl8pPr lvl="7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8pPr>
            <a:lvl9pPr lvl="8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28" name="Google Shape;128;p16"/>
          <p:cNvSpPr txBox="1"/>
          <p:nvPr>
            <p:ph idx="6" type="body"/>
          </p:nvPr>
        </p:nvSpPr>
        <p:spPr>
          <a:xfrm>
            <a:off x="6091950" y="1553875"/>
            <a:ext cx="2764800" cy="972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29" name="Google Shape;129;p16"/>
          <p:cNvSpPr txBox="1"/>
          <p:nvPr>
            <p:ph idx="7" type="title"/>
          </p:nvPr>
        </p:nvSpPr>
        <p:spPr>
          <a:xfrm>
            <a:off x="462975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30" name="Google Shape;130;p16"/>
          <p:cNvSpPr txBox="1"/>
          <p:nvPr>
            <p:ph idx="8" type="title"/>
          </p:nvPr>
        </p:nvSpPr>
        <p:spPr>
          <a:xfrm>
            <a:off x="608610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31" name="Google Shape;131;p16"/>
          <p:cNvSpPr txBox="1"/>
          <p:nvPr>
            <p:ph idx="9" type="subTitle"/>
          </p:nvPr>
        </p:nvSpPr>
        <p:spPr>
          <a:xfrm>
            <a:off x="1648600" y="2636275"/>
            <a:ext cx="4095900" cy="972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Inter"/>
              <a:buNone/>
              <a:defRPr sz="3600"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Inter"/>
              <a:buNone/>
              <a:defRPr sz="3600">
                <a:solidFill>
                  <a:schemeClr val="accent4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Inter"/>
              <a:buNone/>
              <a:defRPr sz="3600">
                <a:solidFill>
                  <a:schemeClr val="accent4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Inter"/>
              <a:buNone/>
              <a:defRPr sz="3600">
                <a:solidFill>
                  <a:schemeClr val="accent4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Inter"/>
              <a:buNone/>
              <a:defRPr sz="3600">
                <a:solidFill>
                  <a:schemeClr val="accent4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Inter"/>
              <a:buNone/>
              <a:defRPr sz="3600">
                <a:solidFill>
                  <a:schemeClr val="accent4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Inter"/>
              <a:buNone/>
              <a:defRPr sz="3600">
                <a:solidFill>
                  <a:schemeClr val="accent4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Inter"/>
              <a:buNone/>
              <a:defRPr sz="3600">
                <a:solidFill>
                  <a:schemeClr val="accent4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Inter"/>
              <a:buNone/>
              <a:defRPr sz="3600">
                <a:solidFill>
                  <a:schemeClr val="accent4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32" name="Google Shape;132;p16"/>
          <p:cNvSpPr txBox="1"/>
          <p:nvPr>
            <p:ph idx="13" type="subTitle"/>
          </p:nvPr>
        </p:nvSpPr>
        <p:spPr>
          <a:xfrm>
            <a:off x="1648600" y="1552438"/>
            <a:ext cx="4095900" cy="972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Inter"/>
              <a:buNone/>
              <a:defRPr sz="36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Inter"/>
              <a:buNone/>
              <a:defRPr sz="3600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Inter"/>
              <a:buNone/>
              <a:defRPr sz="3600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Inter"/>
              <a:buNone/>
              <a:defRPr sz="3600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Inter"/>
              <a:buNone/>
              <a:defRPr sz="3600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Inter"/>
              <a:buNone/>
              <a:defRPr sz="3600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Inter"/>
              <a:buNone/>
              <a:defRPr sz="3600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Inter"/>
              <a:buNone/>
              <a:defRPr sz="3600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Inter"/>
              <a:buNone/>
              <a:defRPr sz="3600">
                <a:solidFill>
                  <a:schemeClr val="accent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33" name="Google Shape;133;p16"/>
          <p:cNvSpPr txBox="1"/>
          <p:nvPr>
            <p:ph idx="14" type="subTitle"/>
          </p:nvPr>
        </p:nvSpPr>
        <p:spPr>
          <a:xfrm>
            <a:off x="1648600" y="3707613"/>
            <a:ext cx="4095900" cy="972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Font typeface="Inter"/>
              <a:buNone/>
              <a:defRPr sz="36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Font typeface="Inter"/>
              <a:buNone/>
              <a:defRPr sz="3600">
                <a:solidFill>
                  <a:schemeClr val="accent5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Font typeface="Inter"/>
              <a:buNone/>
              <a:defRPr sz="3600">
                <a:solidFill>
                  <a:schemeClr val="accent5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Font typeface="Inter"/>
              <a:buNone/>
              <a:defRPr sz="3600">
                <a:solidFill>
                  <a:schemeClr val="accent5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Font typeface="Inter"/>
              <a:buNone/>
              <a:defRPr sz="3600">
                <a:solidFill>
                  <a:schemeClr val="accent5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Font typeface="Inter"/>
              <a:buNone/>
              <a:defRPr sz="3600">
                <a:solidFill>
                  <a:schemeClr val="accent5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Font typeface="Inter"/>
              <a:buNone/>
              <a:defRPr sz="3600">
                <a:solidFill>
                  <a:schemeClr val="accent5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Font typeface="Inter"/>
              <a:buNone/>
              <a:defRPr sz="3600">
                <a:solidFill>
                  <a:schemeClr val="accent5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Font typeface="Inter"/>
              <a:buNone/>
              <a:defRPr sz="3600">
                <a:solidFill>
                  <a:schemeClr val="accent5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big ideas - Alt 6">
  <p:cSld name="BLANK_1_1_1_1_1_1_1_1_1_1_1_1_1_2_1_2_1_1">
    <p:bg>
      <p:bgPr>
        <a:solidFill>
          <a:schemeClr val="lt1"/>
        </a:solid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7"/>
          <p:cNvSpPr txBox="1"/>
          <p:nvPr>
            <p:ph idx="1" type="subTitle"/>
          </p:nvPr>
        </p:nvSpPr>
        <p:spPr>
          <a:xfrm>
            <a:off x="3185700" y="3716975"/>
            <a:ext cx="1005000" cy="972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</a:defRPr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36" name="Google Shape;136;p17"/>
          <p:cNvSpPr txBox="1"/>
          <p:nvPr>
            <p:ph idx="2" type="subTitle"/>
          </p:nvPr>
        </p:nvSpPr>
        <p:spPr>
          <a:xfrm>
            <a:off x="1736388" y="2636275"/>
            <a:ext cx="1005000" cy="972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</a:defRPr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37" name="Google Shape;137;p17"/>
          <p:cNvSpPr txBox="1"/>
          <p:nvPr>
            <p:ph idx="3" type="subTitle"/>
          </p:nvPr>
        </p:nvSpPr>
        <p:spPr>
          <a:xfrm>
            <a:off x="288625" y="1555575"/>
            <a:ext cx="1005000" cy="972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</a:defRPr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38" name="Google Shape;138;p17"/>
          <p:cNvSpPr txBox="1"/>
          <p:nvPr>
            <p:ph idx="4" type="body"/>
          </p:nvPr>
        </p:nvSpPr>
        <p:spPr>
          <a:xfrm>
            <a:off x="3187500" y="2635425"/>
            <a:ext cx="4227000" cy="972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indent="-3048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●"/>
              <a:defRPr>
                <a:solidFill>
                  <a:schemeClr val="dk1"/>
                </a:solidFill>
              </a:defRPr>
            </a:lvl1pPr>
            <a:lvl2pPr indent="-3048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○"/>
              <a:defRPr>
                <a:solidFill>
                  <a:schemeClr val="dk1"/>
                </a:solidFill>
              </a:defRPr>
            </a:lvl2pPr>
            <a:lvl3pPr indent="-3048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■"/>
              <a:defRPr>
                <a:solidFill>
                  <a:schemeClr val="dk1"/>
                </a:solidFill>
              </a:defRPr>
            </a:lvl3pPr>
            <a:lvl4pPr indent="-3048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●"/>
              <a:defRPr>
                <a:solidFill>
                  <a:schemeClr val="dk1"/>
                </a:solidFill>
              </a:defRPr>
            </a:lvl4pPr>
            <a:lvl5pPr indent="-3048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○"/>
              <a:defRPr>
                <a:solidFill>
                  <a:schemeClr val="dk1"/>
                </a:solidFill>
              </a:defRPr>
            </a:lvl5pPr>
            <a:lvl6pPr indent="-3048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■"/>
              <a:defRPr>
                <a:solidFill>
                  <a:schemeClr val="dk1"/>
                </a:solidFill>
              </a:defRPr>
            </a:lvl6pPr>
            <a:lvl7pPr indent="-3048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●"/>
              <a:defRPr>
                <a:solidFill>
                  <a:schemeClr val="dk1"/>
                </a:solidFill>
              </a:defRPr>
            </a:lvl7pPr>
            <a:lvl8pPr indent="-3048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○"/>
              <a:defRPr>
                <a:solidFill>
                  <a:schemeClr val="dk1"/>
                </a:solidFill>
              </a:defRPr>
            </a:lvl8pPr>
            <a:lvl9pPr indent="-3048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39" name="Google Shape;139;p17"/>
          <p:cNvSpPr txBox="1"/>
          <p:nvPr>
            <p:ph idx="5" type="body"/>
          </p:nvPr>
        </p:nvSpPr>
        <p:spPr>
          <a:xfrm>
            <a:off x="4629750" y="3706771"/>
            <a:ext cx="4227000" cy="9720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●"/>
              <a:defRPr>
                <a:solidFill>
                  <a:schemeClr val="dk1"/>
                </a:solidFill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○"/>
              <a:defRPr>
                <a:solidFill>
                  <a:schemeClr val="dk1"/>
                </a:solidFill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■"/>
              <a:defRPr>
                <a:solidFill>
                  <a:schemeClr val="dk1"/>
                </a:solidFill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●"/>
              <a:defRPr>
                <a:solidFill>
                  <a:schemeClr val="dk1"/>
                </a:solidFill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○"/>
              <a:defRPr>
                <a:solidFill>
                  <a:schemeClr val="dk1"/>
                </a:solidFill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■"/>
              <a:defRPr>
                <a:solidFill>
                  <a:schemeClr val="dk1"/>
                </a:solidFill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●"/>
              <a:defRPr>
                <a:solidFill>
                  <a:schemeClr val="dk1"/>
                </a:solidFill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○"/>
              <a:defRPr>
                <a:solidFill>
                  <a:schemeClr val="dk1"/>
                </a:solidFill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40" name="Google Shape;140;p17"/>
          <p:cNvSpPr txBox="1"/>
          <p:nvPr>
            <p:ph idx="12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buNone/>
              <a:defRPr>
                <a:solidFill>
                  <a:schemeClr val="dk1"/>
                </a:solidFill>
              </a:defRPr>
            </a:lvl1pPr>
            <a:lvl2pPr lvl="1">
              <a:buNone/>
              <a:defRPr>
                <a:solidFill>
                  <a:schemeClr val="dk1"/>
                </a:solidFill>
              </a:defRPr>
            </a:lvl2pPr>
            <a:lvl3pPr lvl="2">
              <a:buNone/>
              <a:defRPr>
                <a:solidFill>
                  <a:schemeClr val="dk1"/>
                </a:solidFill>
              </a:defRPr>
            </a:lvl3pPr>
            <a:lvl4pPr lvl="3">
              <a:buNone/>
              <a:defRPr>
                <a:solidFill>
                  <a:schemeClr val="dk1"/>
                </a:solidFill>
              </a:defRPr>
            </a:lvl4pPr>
            <a:lvl5pPr lvl="4">
              <a:buNone/>
              <a:defRPr>
                <a:solidFill>
                  <a:schemeClr val="dk1"/>
                </a:solidFill>
              </a:defRPr>
            </a:lvl5pPr>
            <a:lvl6pPr lvl="5">
              <a:buNone/>
              <a:defRPr>
                <a:solidFill>
                  <a:schemeClr val="dk1"/>
                </a:solidFill>
              </a:defRPr>
            </a:lvl6pPr>
            <a:lvl7pPr lvl="6">
              <a:buNone/>
              <a:defRPr>
                <a:solidFill>
                  <a:schemeClr val="dk1"/>
                </a:solidFill>
              </a:defRPr>
            </a:lvl7pPr>
            <a:lvl8pPr lvl="7">
              <a:buNone/>
              <a:defRPr>
                <a:solidFill>
                  <a:schemeClr val="dk1"/>
                </a:solidFill>
              </a:defRPr>
            </a:lvl8pPr>
            <a:lvl9pPr lvl="8">
              <a:buNone/>
              <a:defRPr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1" name="Google Shape;141;p17"/>
          <p:cNvSpPr txBox="1"/>
          <p:nvPr>
            <p:ph type="title"/>
          </p:nvPr>
        </p:nvSpPr>
        <p:spPr>
          <a:xfrm>
            <a:off x="283850" y="285900"/>
            <a:ext cx="5674200" cy="11547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lv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1pPr>
            <a:lvl2pPr lvl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2pPr>
            <a:lvl3pPr lvl="2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3pPr>
            <a:lvl4pPr lvl="3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4pPr>
            <a:lvl5pPr lvl="4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5pPr>
            <a:lvl6pPr lvl="5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6pPr>
            <a:lvl7pPr lvl="6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7pPr>
            <a:lvl8pPr lvl="7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8pPr>
            <a:lvl9pPr lvl="8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42" name="Google Shape;142;p17"/>
          <p:cNvSpPr txBox="1"/>
          <p:nvPr>
            <p:ph idx="6" type="body"/>
          </p:nvPr>
        </p:nvSpPr>
        <p:spPr>
          <a:xfrm>
            <a:off x="1736400" y="1553875"/>
            <a:ext cx="4227000" cy="972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●"/>
              <a:defRPr>
                <a:solidFill>
                  <a:schemeClr val="dk1"/>
                </a:solidFill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○"/>
              <a:defRPr>
                <a:solidFill>
                  <a:schemeClr val="dk1"/>
                </a:solidFill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■"/>
              <a:defRPr>
                <a:solidFill>
                  <a:schemeClr val="dk1"/>
                </a:solidFill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●"/>
              <a:defRPr>
                <a:solidFill>
                  <a:schemeClr val="dk1"/>
                </a:solidFill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○"/>
              <a:defRPr>
                <a:solidFill>
                  <a:schemeClr val="dk1"/>
                </a:solidFill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■"/>
              <a:defRPr>
                <a:solidFill>
                  <a:schemeClr val="dk1"/>
                </a:solidFill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●"/>
              <a:defRPr>
                <a:solidFill>
                  <a:schemeClr val="dk1"/>
                </a:solidFill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○"/>
              <a:defRPr>
                <a:solidFill>
                  <a:schemeClr val="dk1"/>
                </a:solidFill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43" name="Google Shape;143;p17"/>
          <p:cNvSpPr txBox="1"/>
          <p:nvPr>
            <p:ph idx="7" type="title"/>
          </p:nvPr>
        </p:nvSpPr>
        <p:spPr>
          <a:xfrm>
            <a:off x="462975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44" name="Google Shape;144;p17"/>
          <p:cNvSpPr txBox="1"/>
          <p:nvPr>
            <p:ph idx="8" type="title"/>
          </p:nvPr>
        </p:nvSpPr>
        <p:spPr>
          <a:xfrm>
            <a:off x="608610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big ideas - Alt 8">
  <p:cSld name="BLANK_1_1_1_1_1_1_1_1_1_1_1_1_1_2_1_1_1"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8"/>
          <p:cNvSpPr txBox="1"/>
          <p:nvPr>
            <p:ph idx="12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7" name="Google Shape;147;p18"/>
          <p:cNvSpPr txBox="1"/>
          <p:nvPr>
            <p:ph type="title"/>
          </p:nvPr>
        </p:nvSpPr>
        <p:spPr>
          <a:xfrm>
            <a:off x="283850" y="285900"/>
            <a:ext cx="5674200" cy="22353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lv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/>
            </a:lvl1pPr>
            <a:lvl2pPr lvl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/>
            </a:lvl2pPr>
            <a:lvl3pPr lvl="2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/>
            </a:lvl3pPr>
            <a:lvl4pPr lvl="3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/>
            </a:lvl4pPr>
            <a:lvl5pPr lvl="4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/>
            </a:lvl5pPr>
            <a:lvl6pPr lvl="5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/>
            </a:lvl6pPr>
            <a:lvl7pPr lvl="6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/>
            </a:lvl7pPr>
            <a:lvl8pPr lvl="7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/>
            </a:lvl8pPr>
            <a:lvl9pPr lvl="8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/>
            </a:lvl9pPr>
          </a:lstStyle>
          <a:p/>
        </p:txBody>
      </p:sp>
      <p:sp>
        <p:nvSpPr>
          <p:cNvPr id="148" name="Google Shape;148;p18"/>
          <p:cNvSpPr txBox="1"/>
          <p:nvPr>
            <p:ph idx="2" type="title"/>
          </p:nvPr>
        </p:nvSpPr>
        <p:spPr>
          <a:xfrm>
            <a:off x="462975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"/>
              <a:buFont typeface="Inter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p18"/>
          <p:cNvSpPr txBox="1"/>
          <p:nvPr>
            <p:ph idx="3" type="title"/>
          </p:nvPr>
        </p:nvSpPr>
        <p:spPr>
          <a:xfrm>
            <a:off x="608610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"/>
              <a:buFont typeface="Inter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18"/>
          <p:cNvSpPr txBox="1"/>
          <p:nvPr>
            <p:ph idx="1" type="body"/>
          </p:nvPr>
        </p:nvSpPr>
        <p:spPr>
          <a:xfrm>
            <a:off x="2456850" y="3716975"/>
            <a:ext cx="2055000" cy="728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●"/>
              <a:defRPr sz="1000"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○"/>
              <a:defRPr sz="1000"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■"/>
              <a:defRPr sz="1000"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●"/>
              <a:defRPr sz="1000"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○"/>
              <a:defRPr sz="1000"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■"/>
              <a:defRPr sz="1000"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●"/>
              <a:defRPr sz="1000"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○"/>
              <a:defRPr sz="1000"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■"/>
              <a:defRPr sz="1000"/>
            </a:lvl9pPr>
          </a:lstStyle>
          <a:p/>
        </p:txBody>
      </p:sp>
      <p:sp>
        <p:nvSpPr>
          <p:cNvPr id="151" name="Google Shape;151;p18"/>
          <p:cNvSpPr txBox="1"/>
          <p:nvPr>
            <p:ph idx="4" type="body"/>
          </p:nvPr>
        </p:nvSpPr>
        <p:spPr>
          <a:xfrm>
            <a:off x="4629750" y="3716975"/>
            <a:ext cx="2055000" cy="728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●"/>
              <a:defRPr sz="1000"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○"/>
              <a:defRPr sz="1000"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■"/>
              <a:defRPr sz="1000"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●"/>
              <a:defRPr sz="1000"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○"/>
              <a:defRPr sz="1000"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■"/>
              <a:defRPr sz="1000"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●"/>
              <a:defRPr sz="1000"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○"/>
              <a:defRPr sz="1000"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■"/>
              <a:defRPr sz="1000"/>
            </a:lvl9pPr>
          </a:lstStyle>
          <a:p/>
        </p:txBody>
      </p:sp>
      <p:sp>
        <p:nvSpPr>
          <p:cNvPr id="152" name="Google Shape;152;p18"/>
          <p:cNvSpPr txBox="1"/>
          <p:nvPr>
            <p:ph idx="5" type="body"/>
          </p:nvPr>
        </p:nvSpPr>
        <p:spPr>
          <a:xfrm>
            <a:off x="6802050" y="3716975"/>
            <a:ext cx="2054700" cy="728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●"/>
              <a:defRPr sz="1000"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○"/>
              <a:defRPr sz="1000"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■"/>
              <a:defRPr sz="1000"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●"/>
              <a:defRPr sz="1000"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○"/>
              <a:defRPr sz="1000"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■"/>
              <a:defRPr sz="1000"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●"/>
              <a:defRPr sz="1000"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○"/>
              <a:defRPr sz="1000"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■"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big ideas - Alt 9">
  <p:cSld name="BLANK_1_1_1_1_1_1_1_1_1_1_1_1_1_2_1_1_2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9"/>
          <p:cNvSpPr txBox="1"/>
          <p:nvPr>
            <p:ph idx="1" type="body"/>
          </p:nvPr>
        </p:nvSpPr>
        <p:spPr>
          <a:xfrm>
            <a:off x="6091950" y="1553875"/>
            <a:ext cx="2764800" cy="972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●"/>
              <a:defRPr sz="1000"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○"/>
              <a:defRPr sz="1000"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■"/>
              <a:defRPr sz="1000"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●"/>
              <a:defRPr sz="1000"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○"/>
              <a:defRPr sz="1000"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■"/>
              <a:defRPr sz="1000"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●"/>
              <a:defRPr sz="1000"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○"/>
              <a:defRPr sz="1000"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■"/>
              <a:defRPr sz="1000"/>
            </a:lvl9pPr>
          </a:lstStyle>
          <a:p/>
        </p:txBody>
      </p:sp>
      <p:sp>
        <p:nvSpPr>
          <p:cNvPr id="155" name="Google Shape;155;p19"/>
          <p:cNvSpPr txBox="1"/>
          <p:nvPr>
            <p:ph idx="2" type="body"/>
          </p:nvPr>
        </p:nvSpPr>
        <p:spPr>
          <a:xfrm>
            <a:off x="6091950" y="2635425"/>
            <a:ext cx="2764800" cy="972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●"/>
              <a:defRPr sz="1000"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○"/>
              <a:defRPr sz="1000"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■"/>
              <a:defRPr sz="1000"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●"/>
              <a:defRPr sz="1000"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○"/>
              <a:defRPr sz="1000"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■"/>
              <a:defRPr sz="1000"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●"/>
              <a:defRPr sz="1000"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○"/>
              <a:defRPr sz="1000"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■"/>
              <a:defRPr sz="1000"/>
            </a:lvl9pPr>
          </a:lstStyle>
          <a:p/>
        </p:txBody>
      </p:sp>
      <p:sp>
        <p:nvSpPr>
          <p:cNvPr id="156" name="Google Shape;156;p19"/>
          <p:cNvSpPr txBox="1"/>
          <p:nvPr>
            <p:ph idx="3" type="body"/>
          </p:nvPr>
        </p:nvSpPr>
        <p:spPr>
          <a:xfrm>
            <a:off x="6091950" y="3706763"/>
            <a:ext cx="2764800" cy="972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●"/>
              <a:defRPr sz="1000"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○"/>
              <a:defRPr sz="1000"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■"/>
              <a:defRPr sz="1000"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●"/>
              <a:defRPr sz="1000"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○"/>
              <a:defRPr sz="1000"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■"/>
              <a:defRPr sz="1000"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●"/>
              <a:defRPr sz="1000"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○"/>
              <a:defRPr sz="1000"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Inter"/>
              <a:buChar char="■"/>
              <a:defRPr sz="1000"/>
            </a:lvl9pPr>
          </a:lstStyle>
          <a:p/>
        </p:txBody>
      </p:sp>
      <p:sp>
        <p:nvSpPr>
          <p:cNvPr id="157" name="Google Shape;157;p19"/>
          <p:cNvSpPr txBox="1"/>
          <p:nvPr>
            <p:ph type="title"/>
          </p:nvPr>
        </p:nvSpPr>
        <p:spPr>
          <a:xfrm>
            <a:off x="283850" y="285900"/>
            <a:ext cx="4227600" cy="11547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lv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/>
        </p:txBody>
      </p:sp>
      <p:sp>
        <p:nvSpPr>
          <p:cNvPr id="158" name="Google Shape;158;p19"/>
          <p:cNvSpPr txBox="1"/>
          <p:nvPr>
            <p:ph idx="4" type="title"/>
          </p:nvPr>
        </p:nvSpPr>
        <p:spPr>
          <a:xfrm>
            <a:off x="462975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"/>
              <a:buFont typeface="Inter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9" name="Google Shape;159;p19"/>
          <p:cNvSpPr txBox="1"/>
          <p:nvPr>
            <p:ph idx="5" type="title"/>
          </p:nvPr>
        </p:nvSpPr>
        <p:spPr>
          <a:xfrm>
            <a:off x="608610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"/>
              <a:buFont typeface="Inter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19"/>
          <p:cNvSpPr txBox="1"/>
          <p:nvPr>
            <p:ph idx="6" type="subTitle"/>
          </p:nvPr>
        </p:nvSpPr>
        <p:spPr>
          <a:xfrm>
            <a:off x="288625" y="1555575"/>
            <a:ext cx="4509600" cy="972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nter"/>
              <a:buNone/>
              <a:defRPr sz="3600"/>
            </a:lvl1pPr>
            <a:lvl2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nter"/>
              <a:buNone/>
              <a:defRPr sz="3600">
                <a:latin typeface="Inter"/>
                <a:ea typeface="Inter"/>
                <a:cs typeface="Inter"/>
                <a:sym typeface="Inter"/>
              </a:defRPr>
            </a:lvl2pPr>
            <a:lvl3pPr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nter"/>
              <a:buNone/>
              <a:defRPr sz="3600">
                <a:latin typeface="Inter"/>
                <a:ea typeface="Inter"/>
                <a:cs typeface="Inter"/>
                <a:sym typeface="Inter"/>
              </a:defRPr>
            </a:lvl3pPr>
            <a:lvl4pPr lvl="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nter"/>
              <a:buNone/>
              <a:defRPr sz="3600">
                <a:latin typeface="Inter"/>
                <a:ea typeface="Inter"/>
                <a:cs typeface="Inter"/>
                <a:sym typeface="Inter"/>
              </a:defRPr>
            </a:lvl4pPr>
            <a:lvl5pPr lvl="4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nter"/>
              <a:buNone/>
              <a:defRPr sz="3600">
                <a:latin typeface="Inter"/>
                <a:ea typeface="Inter"/>
                <a:cs typeface="Inter"/>
                <a:sym typeface="Inter"/>
              </a:defRPr>
            </a:lvl5pPr>
            <a:lvl6pPr lvl="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nter"/>
              <a:buNone/>
              <a:defRPr sz="3600">
                <a:latin typeface="Inter"/>
                <a:ea typeface="Inter"/>
                <a:cs typeface="Inter"/>
                <a:sym typeface="Inter"/>
              </a:defRPr>
            </a:lvl6pPr>
            <a:lvl7pPr lvl="6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nter"/>
              <a:buNone/>
              <a:defRPr sz="3600">
                <a:latin typeface="Inter"/>
                <a:ea typeface="Inter"/>
                <a:cs typeface="Inter"/>
                <a:sym typeface="Inter"/>
              </a:defRPr>
            </a:lvl7pPr>
            <a:lvl8pPr lvl="7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nter"/>
              <a:buNone/>
              <a:defRPr sz="3600">
                <a:latin typeface="Inter"/>
                <a:ea typeface="Inter"/>
                <a:cs typeface="Inter"/>
                <a:sym typeface="Inter"/>
              </a:defRPr>
            </a:lvl8pPr>
            <a:lvl9pPr lvl="8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nter"/>
              <a:buNone/>
              <a:defRPr sz="3600"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61" name="Google Shape;161;p19"/>
          <p:cNvSpPr txBox="1"/>
          <p:nvPr>
            <p:ph idx="7" type="subTitle"/>
          </p:nvPr>
        </p:nvSpPr>
        <p:spPr>
          <a:xfrm>
            <a:off x="288625" y="2636275"/>
            <a:ext cx="4509600" cy="972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nter"/>
              <a:buNone/>
              <a:defRPr sz="3600"/>
            </a:lvl1pPr>
            <a:lvl2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nter"/>
              <a:buNone/>
              <a:defRPr sz="3600">
                <a:latin typeface="Inter"/>
                <a:ea typeface="Inter"/>
                <a:cs typeface="Inter"/>
                <a:sym typeface="Inter"/>
              </a:defRPr>
            </a:lvl2pPr>
            <a:lvl3pPr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nter"/>
              <a:buNone/>
              <a:defRPr sz="3600">
                <a:latin typeface="Inter"/>
                <a:ea typeface="Inter"/>
                <a:cs typeface="Inter"/>
                <a:sym typeface="Inter"/>
              </a:defRPr>
            </a:lvl3pPr>
            <a:lvl4pPr lvl="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nter"/>
              <a:buNone/>
              <a:defRPr sz="3600">
                <a:latin typeface="Inter"/>
                <a:ea typeface="Inter"/>
                <a:cs typeface="Inter"/>
                <a:sym typeface="Inter"/>
              </a:defRPr>
            </a:lvl4pPr>
            <a:lvl5pPr lvl="4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nter"/>
              <a:buNone/>
              <a:defRPr sz="3600">
                <a:latin typeface="Inter"/>
                <a:ea typeface="Inter"/>
                <a:cs typeface="Inter"/>
                <a:sym typeface="Inter"/>
              </a:defRPr>
            </a:lvl5pPr>
            <a:lvl6pPr lvl="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nter"/>
              <a:buNone/>
              <a:defRPr sz="3600">
                <a:latin typeface="Inter"/>
                <a:ea typeface="Inter"/>
                <a:cs typeface="Inter"/>
                <a:sym typeface="Inter"/>
              </a:defRPr>
            </a:lvl6pPr>
            <a:lvl7pPr lvl="6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nter"/>
              <a:buNone/>
              <a:defRPr sz="3600">
                <a:latin typeface="Inter"/>
                <a:ea typeface="Inter"/>
                <a:cs typeface="Inter"/>
                <a:sym typeface="Inter"/>
              </a:defRPr>
            </a:lvl7pPr>
            <a:lvl8pPr lvl="7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nter"/>
              <a:buNone/>
              <a:defRPr sz="3600">
                <a:latin typeface="Inter"/>
                <a:ea typeface="Inter"/>
                <a:cs typeface="Inter"/>
                <a:sym typeface="Inter"/>
              </a:defRPr>
            </a:lvl8pPr>
            <a:lvl9pPr lvl="8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nter"/>
              <a:buNone/>
              <a:defRPr sz="3600"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62" name="Google Shape;162;p19"/>
          <p:cNvSpPr txBox="1"/>
          <p:nvPr>
            <p:ph idx="8" type="subTitle"/>
          </p:nvPr>
        </p:nvSpPr>
        <p:spPr>
          <a:xfrm>
            <a:off x="288625" y="3716975"/>
            <a:ext cx="4509600" cy="972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rm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nter"/>
              <a:buNone/>
              <a:defRPr sz="3600"/>
            </a:lvl1pPr>
            <a:lvl2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nter"/>
              <a:buNone/>
              <a:defRPr sz="3600">
                <a:latin typeface="Inter"/>
                <a:ea typeface="Inter"/>
                <a:cs typeface="Inter"/>
                <a:sym typeface="Inter"/>
              </a:defRPr>
            </a:lvl2pPr>
            <a:lvl3pPr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nter"/>
              <a:buNone/>
              <a:defRPr sz="3600">
                <a:latin typeface="Inter"/>
                <a:ea typeface="Inter"/>
                <a:cs typeface="Inter"/>
                <a:sym typeface="Inter"/>
              </a:defRPr>
            </a:lvl3pPr>
            <a:lvl4pPr lvl="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nter"/>
              <a:buNone/>
              <a:defRPr sz="3600">
                <a:latin typeface="Inter"/>
                <a:ea typeface="Inter"/>
                <a:cs typeface="Inter"/>
                <a:sym typeface="Inter"/>
              </a:defRPr>
            </a:lvl4pPr>
            <a:lvl5pPr lvl="4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nter"/>
              <a:buNone/>
              <a:defRPr sz="3600">
                <a:latin typeface="Inter"/>
                <a:ea typeface="Inter"/>
                <a:cs typeface="Inter"/>
                <a:sym typeface="Inter"/>
              </a:defRPr>
            </a:lvl5pPr>
            <a:lvl6pPr lvl="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nter"/>
              <a:buNone/>
              <a:defRPr sz="3600">
                <a:latin typeface="Inter"/>
                <a:ea typeface="Inter"/>
                <a:cs typeface="Inter"/>
                <a:sym typeface="Inter"/>
              </a:defRPr>
            </a:lvl6pPr>
            <a:lvl7pPr lvl="6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nter"/>
              <a:buNone/>
              <a:defRPr sz="3600">
                <a:latin typeface="Inter"/>
                <a:ea typeface="Inter"/>
                <a:cs typeface="Inter"/>
                <a:sym typeface="Inter"/>
              </a:defRPr>
            </a:lvl7pPr>
            <a:lvl8pPr lvl="7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nter"/>
              <a:buNone/>
              <a:defRPr sz="3600">
                <a:latin typeface="Inter"/>
                <a:ea typeface="Inter"/>
                <a:cs typeface="Inter"/>
                <a:sym typeface="Inter"/>
              </a:defRPr>
            </a:lvl8pPr>
            <a:lvl9pPr lvl="8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Inter"/>
              <a:buNone/>
              <a:defRPr sz="3600"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63" name="Google Shape;163;p19"/>
          <p:cNvSpPr txBox="1"/>
          <p:nvPr>
            <p:ph idx="12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big ideas - Alt 10">
  <p:cSld name="BLANK_1_1_1_1_1_1_1_1_1_1_1_1_1_2_1_3">
    <p:bg>
      <p:bgPr>
        <a:solidFill>
          <a:schemeClr val="accent3"/>
        </a:solidFill>
      </p:bgPr>
    </p:bg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0"/>
          <p:cNvSpPr txBox="1"/>
          <p:nvPr>
            <p:ph idx="1" type="subTitle"/>
          </p:nvPr>
        </p:nvSpPr>
        <p:spPr>
          <a:xfrm>
            <a:off x="4629000" y="285900"/>
            <a:ext cx="4228200" cy="357600"/>
          </a:xfrm>
          <a:prstGeom prst="rect">
            <a:avLst/>
          </a:prstGeom>
        </p:spPr>
        <p:txBody>
          <a:bodyPr anchorCtr="0" anchor="t" bIns="0" lIns="182875" spcFirstLastPara="1" rIns="0" wrap="square" tIns="182875">
            <a:noAutofit/>
          </a:bodyPr>
          <a:lstStyle>
            <a:lvl1pPr lv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66" name="Google Shape;166;p20"/>
          <p:cNvSpPr txBox="1"/>
          <p:nvPr>
            <p:ph idx="12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buNone/>
              <a:defRPr>
                <a:solidFill>
                  <a:schemeClr val="dk1"/>
                </a:solidFill>
              </a:defRPr>
            </a:lvl1pPr>
            <a:lvl2pPr lvl="1">
              <a:buNone/>
              <a:defRPr>
                <a:solidFill>
                  <a:schemeClr val="dk1"/>
                </a:solidFill>
              </a:defRPr>
            </a:lvl2pPr>
            <a:lvl3pPr lvl="2">
              <a:buNone/>
              <a:defRPr>
                <a:solidFill>
                  <a:schemeClr val="dk1"/>
                </a:solidFill>
              </a:defRPr>
            </a:lvl3pPr>
            <a:lvl4pPr lvl="3">
              <a:buNone/>
              <a:defRPr>
                <a:solidFill>
                  <a:schemeClr val="dk1"/>
                </a:solidFill>
              </a:defRPr>
            </a:lvl4pPr>
            <a:lvl5pPr lvl="4">
              <a:buNone/>
              <a:defRPr>
                <a:solidFill>
                  <a:schemeClr val="dk1"/>
                </a:solidFill>
              </a:defRPr>
            </a:lvl5pPr>
            <a:lvl6pPr lvl="5">
              <a:buNone/>
              <a:defRPr>
                <a:solidFill>
                  <a:schemeClr val="dk1"/>
                </a:solidFill>
              </a:defRPr>
            </a:lvl6pPr>
            <a:lvl7pPr lvl="6">
              <a:buNone/>
              <a:defRPr>
                <a:solidFill>
                  <a:schemeClr val="dk1"/>
                </a:solidFill>
              </a:defRPr>
            </a:lvl7pPr>
            <a:lvl8pPr lvl="7">
              <a:buNone/>
              <a:defRPr>
                <a:solidFill>
                  <a:schemeClr val="dk1"/>
                </a:solidFill>
              </a:defRPr>
            </a:lvl8pPr>
            <a:lvl9pPr lvl="8">
              <a:buNone/>
              <a:defRPr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7" name="Google Shape;167;p20"/>
          <p:cNvSpPr txBox="1"/>
          <p:nvPr>
            <p:ph type="title"/>
          </p:nvPr>
        </p:nvSpPr>
        <p:spPr>
          <a:xfrm>
            <a:off x="283850" y="285900"/>
            <a:ext cx="2764800" cy="11547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lv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1pPr>
            <a:lvl2pPr lvl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2pPr>
            <a:lvl3pPr lvl="2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3pPr>
            <a:lvl4pPr lvl="3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4pPr>
            <a:lvl5pPr lvl="4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5pPr>
            <a:lvl6pPr lvl="5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6pPr>
            <a:lvl7pPr lvl="6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7pPr>
            <a:lvl8pPr lvl="7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8pPr>
            <a:lvl9pPr lvl="8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68" name="Google Shape;168;p20"/>
          <p:cNvSpPr txBox="1"/>
          <p:nvPr>
            <p:ph idx="2" type="body"/>
          </p:nvPr>
        </p:nvSpPr>
        <p:spPr>
          <a:xfrm>
            <a:off x="4629450" y="786100"/>
            <a:ext cx="2172600" cy="804300"/>
          </a:xfrm>
          <a:prstGeom prst="rect">
            <a:avLst/>
          </a:prstGeom>
        </p:spPr>
        <p:txBody>
          <a:bodyPr anchorCtr="0" anchor="t" bIns="0" lIns="182875" spcFirstLastPara="1" rIns="182875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69" name="Google Shape;169;p20"/>
          <p:cNvSpPr txBox="1"/>
          <p:nvPr>
            <p:ph idx="3" type="title"/>
          </p:nvPr>
        </p:nvSpPr>
        <p:spPr>
          <a:xfrm>
            <a:off x="462975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70" name="Google Shape;170;p20"/>
          <p:cNvSpPr txBox="1"/>
          <p:nvPr>
            <p:ph idx="4" type="title"/>
          </p:nvPr>
        </p:nvSpPr>
        <p:spPr>
          <a:xfrm>
            <a:off x="608610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71" name="Google Shape;171;p20"/>
          <p:cNvSpPr txBox="1"/>
          <p:nvPr>
            <p:ph idx="5" type="subTitle"/>
          </p:nvPr>
        </p:nvSpPr>
        <p:spPr>
          <a:xfrm>
            <a:off x="4629000" y="1751850"/>
            <a:ext cx="4228200" cy="357600"/>
          </a:xfrm>
          <a:prstGeom prst="rect">
            <a:avLst/>
          </a:prstGeom>
        </p:spPr>
        <p:txBody>
          <a:bodyPr anchorCtr="0" anchor="t" bIns="0" lIns="182875" spcFirstLastPara="1" rIns="0" wrap="square" tIns="182875">
            <a:noAutofit/>
          </a:bodyPr>
          <a:lstStyle>
            <a:lvl1pPr lv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72" name="Google Shape;172;p20"/>
          <p:cNvSpPr txBox="1"/>
          <p:nvPr>
            <p:ph idx="6" type="body"/>
          </p:nvPr>
        </p:nvSpPr>
        <p:spPr>
          <a:xfrm>
            <a:off x="4629450" y="2252055"/>
            <a:ext cx="2172600" cy="804300"/>
          </a:xfrm>
          <a:prstGeom prst="rect">
            <a:avLst/>
          </a:prstGeom>
        </p:spPr>
        <p:txBody>
          <a:bodyPr anchorCtr="0" anchor="t" bIns="0" lIns="182875" spcFirstLastPara="1" rIns="182875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73" name="Google Shape;173;p20"/>
          <p:cNvSpPr txBox="1"/>
          <p:nvPr>
            <p:ph idx="7" type="subTitle"/>
          </p:nvPr>
        </p:nvSpPr>
        <p:spPr>
          <a:xfrm>
            <a:off x="4629000" y="3217788"/>
            <a:ext cx="4228200" cy="357600"/>
          </a:xfrm>
          <a:prstGeom prst="rect">
            <a:avLst/>
          </a:prstGeom>
        </p:spPr>
        <p:txBody>
          <a:bodyPr anchorCtr="0" anchor="t" bIns="0" lIns="182875" spcFirstLastPara="1" rIns="0" wrap="square" tIns="182875">
            <a:noAutofit/>
          </a:bodyPr>
          <a:lstStyle>
            <a:lvl1pPr lv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74" name="Google Shape;174;p20"/>
          <p:cNvSpPr txBox="1"/>
          <p:nvPr>
            <p:ph idx="8" type="body"/>
          </p:nvPr>
        </p:nvSpPr>
        <p:spPr>
          <a:xfrm>
            <a:off x="4629450" y="3717997"/>
            <a:ext cx="2172600" cy="804300"/>
          </a:xfrm>
          <a:prstGeom prst="rect">
            <a:avLst/>
          </a:prstGeom>
        </p:spPr>
        <p:txBody>
          <a:bodyPr anchorCtr="0" anchor="t" bIns="0" lIns="182875" spcFirstLastPara="1" rIns="182875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75" name="Google Shape;175;p20"/>
          <p:cNvSpPr txBox="1"/>
          <p:nvPr>
            <p:ph idx="9" type="body"/>
          </p:nvPr>
        </p:nvSpPr>
        <p:spPr>
          <a:xfrm>
            <a:off x="284850" y="3717988"/>
            <a:ext cx="2055300" cy="804300"/>
          </a:xfrm>
          <a:prstGeom prst="rect">
            <a:avLst/>
          </a:prstGeom>
        </p:spPr>
        <p:txBody>
          <a:bodyPr anchorCtr="0" anchor="t" bIns="0" lIns="0" spcFirstLastPara="1" rIns="182875" wrap="square" tIns="0">
            <a:sp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1pPr>
            <a:lvl2pPr indent="-2921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2pPr>
            <a:lvl3pPr indent="-2921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3pPr>
            <a:lvl4pPr indent="-2921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4pPr>
            <a:lvl5pPr indent="-2921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5pPr>
            <a:lvl6pPr indent="-2921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6pPr>
            <a:lvl7pPr indent="-2921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7pPr>
            <a:lvl8pPr indent="-2921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8pPr>
            <a:lvl9pPr indent="-2921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- Alt 2">
  <p:cSld name="BLANK_1_1_1_1_2">
    <p:bg>
      <p:bgPr>
        <a:solidFill>
          <a:schemeClr val="accent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title"/>
          </p:nvPr>
        </p:nvSpPr>
        <p:spPr>
          <a:xfrm>
            <a:off x="284850" y="285900"/>
            <a:ext cx="6423900" cy="5877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lv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/>
            </a:lvl1pPr>
            <a:lvl2pPr lvl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/>
            </a:lvl2pPr>
            <a:lvl3pPr lvl="2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/>
            </a:lvl3pPr>
            <a:lvl4pPr lvl="3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/>
            </a:lvl4pPr>
            <a:lvl5pPr lvl="4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/>
            </a:lvl5pPr>
            <a:lvl6pPr lvl="5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/>
            </a:lvl6pPr>
            <a:lvl7pPr lvl="6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/>
            </a:lvl7pPr>
            <a:lvl8pPr lvl="7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/>
            </a:lvl8pPr>
            <a:lvl9pPr lvl="8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/>
            </a:lvl9pPr>
          </a:lstStyle>
          <a:p/>
        </p:txBody>
      </p:sp>
      <p:sp>
        <p:nvSpPr>
          <p:cNvPr id="21" name="Google Shape;21;p3"/>
          <p:cNvSpPr txBox="1"/>
          <p:nvPr>
            <p:ph idx="12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r">
              <a:buNone/>
              <a:defRPr/>
            </a:lvl1pPr>
            <a:lvl2pPr lvl="1" algn="r">
              <a:buNone/>
              <a:defRPr/>
            </a:lvl2pPr>
            <a:lvl3pPr lvl="2" algn="r">
              <a:buNone/>
              <a:defRPr/>
            </a:lvl3pPr>
            <a:lvl4pPr lvl="3" algn="r">
              <a:buNone/>
              <a:defRPr/>
            </a:lvl4pPr>
            <a:lvl5pPr lvl="4" algn="r">
              <a:buNone/>
              <a:defRPr/>
            </a:lvl5pPr>
            <a:lvl6pPr lvl="5" algn="r">
              <a:buNone/>
              <a:defRPr/>
            </a:lvl6pPr>
            <a:lvl7pPr lvl="6" algn="r">
              <a:buNone/>
              <a:defRPr/>
            </a:lvl7pPr>
            <a:lvl8pPr lvl="7" algn="r">
              <a:buNone/>
              <a:defRPr/>
            </a:lvl8pPr>
            <a:lvl9pPr lvl="8" algn="r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2" name="Google Shape;22;p3"/>
          <p:cNvSpPr txBox="1"/>
          <p:nvPr>
            <p:ph idx="2" type="title"/>
          </p:nvPr>
        </p:nvSpPr>
        <p:spPr>
          <a:xfrm>
            <a:off x="462975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"/>
              <a:buFont typeface="Inter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3" type="title"/>
          </p:nvPr>
        </p:nvSpPr>
        <p:spPr>
          <a:xfrm>
            <a:off x="608610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"/>
              <a:buFont typeface="Inter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grid and description">
  <p:cSld name="CUSTOM">
    <p:bg>
      <p:bgPr>
        <a:solidFill>
          <a:schemeClr val="accent3"/>
        </a:solidFill>
      </p:bgPr>
    </p:bg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1"/>
          <p:cNvSpPr/>
          <p:nvPr>
            <p:ph idx="2" type="pic"/>
          </p:nvPr>
        </p:nvSpPr>
        <p:spPr>
          <a:xfrm>
            <a:off x="4629750" y="286075"/>
            <a:ext cx="1257900" cy="1261500"/>
          </a:xfrm>
          <a:prstGeom prst="rect">
            <a:avLst/>
          </a:prstGeom>
          <a:noFill/>
          <a:ln>
            <a:noFill/>
          </a:ln>
        </p:spPr>
      </p:sp>
      <p:sp>
        <p:nvSpPr>
          <p:cNvPr id="178" name="Google Shape;178;p21"/>
          <p:cNvSpPr/>
          <p:nvPr>
            <p:ph idx="3" type="pic"/>
          </p:nvPr>
        </p:nvSpPr>
        <p:spPr>
          <a:xfrm>
            <a:off x="6111800" y="286075"/>
            <a:ext cx="1257900" cy="1261500"/>
          </a:xfrm>
          <a:prstGeom prst="rect">
            <a:avLst/>
          </a:prstGeom>
          <a:noFill/>
          <a:ln>
            <a:noFill/>
          </a:ln>
        </p:spPr>
      </p:sp>
      <p:sp>
        <p:nvSpPr>
          <p:cNvPr id="179" name="Google Shape;179;p21"/>
          <p:cNvSpPr/>
          <p:nvPr>
            <p:ph idx="4" type="pic"/>
          </p:nvPr>
        </p:nvSpPr>
        <p:spPr>
          <a:xfrm>
            <a:off x="7593850" y="286075"/>
            <a:ext cx="1257900" cy="1261500"/>
          </a:xfrm>
          <a:prstGeom prst="rect">
            <a:avLst/>
          </a:prstGeom>
          <a:noFill/>
          <a:ln>
            <a:noFill/>
          </a:ln>
        </p:spPr>
      </p:sp>
      <p:sp>
        <p:nvSpPr>
          <p:cNvPr id="180" name="Google Shape;180;p21"/>
          <p:cNvSpPr/>
          <p:nvPr>
            <p:ph idx="5" type="pic"/>
          </p:nvPr>
        </p:nvSpPr>
        <p:spPr>
          <a:xfrm>
            <a:off x="4629750" y="2634475"/>
            <a:ext cx="1257900" cy="1261500"/>
          </a:xfrm>
          <a:prstGeom prst="rect">
            <a:avLst/>
          </a:prstGeom>
          <a:noFill/>
          <a:ln>
            <a:noFill/>
          </a:ln>
        </p:spPr>
      </p:sp>
      <p:sp>
        <p:nvSpPr>
          <p:cNvPr id="181" name="Google Shape;181;p21"/>
          <p:cNvSpPr/>
          <p:nvPr>
            <p:ph idx="6" type="pic"/>
          </p:nvPr>
        </p:nvSpPr>
        <p:spPr>
          <a:xfrm>
            <a:off x="6111800" y="2634475"/>
            <a:ext cx="1257900" cy="1261500"/>
          </a:xfrm>
          <a:prstGeom prst="rect">
            <a:avLst/>
          </a:prstGeom>
          <a:noFill/>
          <a:ln>
            <a:noFill/>
          </a:ln>
        </p:spPr>
      </p:sp>
      <p:sp>
        <p:nvSpPr>
          <p:cNvPr id="182" name="Google Shape;182;p21"/>
          <p:cNvSpPr/>
          <p:nvPr>
            <p:ph idx="7" type="pic"/>
          </p:nvPr>
        </p:nvSpPr>
        <p:spPr>
          <a:xfrm>
            <a:off x="7593850" y="2634475"/>
            <a:ext cx="1257900" cy="1261500"/>
          </a:xfrm>
          <a:prstGeom prst="rect">
            <a:avLst/>
          </a:prstGeom>
          <a:noFill/>
          <a:ln>
            <a:noFill/>
          </a:ln>
        </p:spPr>
      </p:sp>
      <p:sp>
        <p:nvSpPr>
          <p:cNvPr id="183" name="Google Shape;183;p21"/>
          <p:cNvSpPr txBox="1"/>
          <p:nvPr>
            <p:ph idx="12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buNone/>
              <a:defRPr>
                <a:solidFill>
                  <a:schemeClr val="dk1"/>
                </a:solidFill>
              </a:defRPr>
            </a:lvl1pPr>
            <a:lvl2pPr lvl="1">
              <a:buNone/>
              <a:defRPr>
                <a:solidFill>
                  <a:schemeClr val="dk1"/>
                </a:solidFill>
              </a:defRPr>
            </a:lvl2pPr>
            <a:lvl3pPr lvl="2">
              <a:buNone/>
              <a:defRPr>
                <a:solidFill>
                  <a:schemeClr val="dk1"/>
                </a:solidFill>
              </a:defRPr>
            </a:lvl3pPr>
            <a:lvl4pPr lvl="3">
              <a:buNone/>
              <a:defRPr>
                <a:solidFill>
                  <a:schemeClr val="dk1"/>
                </a:solidFill>
              </a:defRPr>
            </a:lvl4pPr>
            <a:lvl5pPr lvl="4">
              <a:buNone/>
              <a:defRPr>
                <a:solidFill>
                  <a:schemeClr val="dk1"/>
                </a:solidFill>
              </a:defRPr>
            </a:lvl5pPr>
            <a:lvl6pPr lvl="5">
              <a:buNone/>
              <a:defRPr>
                <a:solidFill>
                  <a:schemeClr val="dk1"/>
                </a:solidFill>
              </a:defRPr>
            </a:lvl6pPr>
            <a:lvl7pPr lvl="6">
              <a:buNone/>
              <a:defRPr>
                <a:solidFill>
                  <a:schemeClr val="dk1"/>
                </a:solidFill>
              </a:defRPr>
            </a:lvl7pPr>
            <a:lvl8pPr lvl="7">
              <a:buNone/>
              <a:defRPr>
                <a:solidFill>
                  <a:schemeClr val="dk1"/>
                </a:solidFill>
              </a:defRPr>
            </a:lvl8pPr>
            <a:lvl9pPr lvl="8">
              <a:buNone/>
              <a:defRPr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4" name="Google Shape;184;p21"/>
          <p:cNvSpPr txBox="1"/>
          <p:nvPr>
            <p:ph idx="8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r">
              <a:buNone/>
              <a:defRPr>
                <a:solidFill>
                  <a:schemeClr val="dk1"/>
                </a:solidFill>
              </a:defRPr>
            </a:lvl1pPr>
            <a:lvl2pPr lvl="1" algn="r">
              <a:buNone/>
              <a:defRPr>
                <a:solidFill>
                  <a:schemeClr val="dk1"/>
                </a:solidFill>
              </a:defRPr>
            </a:lvl2pPr>
            <a:lvl3pPr lvl="2" algn="r">
              <a:buNone/>
              <a:defRPr>
                <a:solidFill>
                  <a:schemeClr val="dk1"/>
                </a:solidFill>
              </a:defRPr>
            </a:lvl3pPr>
            <a:lvl4pPr lvl="3" algn="r">
              <a:buNone/>
              <a:defRPr>
                <a:solidFill>
                  <a:schemeClr val="dk1"/>
                </a:solidFill>
              </a:defRPr>
            </a:lvl4pPr>
            <a:lvl5pPr lvl="4" algn="r">
              <a:buNone/>
              <a:defRPr>
                <a:solidFill>
                  <a:schemeClr val="dk1"/>
                </a:solidFill>
              </a:defRPr>
            </a:lvl5pPr>
            <a:lvl6pPr lvl="5" algn="r">
              <a:buNone/>
              <a:defRPr>
                <a:solidFill>
                  <a:schemeClr val="dk1"/>
                </a:solidFill>
              </a:defRPr>
            </a:lvl6pPr>
            <a:lvl7pPr lvl="6" algn="r">
              <a:buNone/>
              <a:defRPr>
                <a:solidFill>
                  <a:schemeClr val="dk1"/>
                </a:solidFill>
              </a:defRPr>
            </a:lvl7pPr>
            <a:lvl8pPr lvl="7" algn="r">
              <a:buNone/>
              <a:defRPr>
                <a:solidFill>
                  <a:schemeClr val="dk1"/>
                </a:solidFill>
              </a:defRPr>
            </a:lvl8pPr>
            <a:lvl9pPr lvl="8" algn="r">
              <a:buNone/>
              <a:defRPr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5" name="Google Shape;185;p21"/>
          <p:cNvSpPr txBox="1"/>
          <p:nvPr>
            <p:ph type="title"/>
          </p:nvPr>
        </p:nvSpPr>
        <p:spPr>
          <a:xfrm>
            <a:off x="462975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86" name="Google Shape;186;p21"/>
          <p:cNvSpPr txBox="1"/>
          <p:nvPr>
            <p:ph idx="9" type="title"/>
          </p:nvPr>
        </p:nvSpPr>
        <p:spPr>
          <a:xfrm>
            <a:off x="608610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87" name="Google Shape;187;p21"/>
          <p:cNvSpPr txBox="1"/>
          <p:nvPr>
            <p:ph idx="13" type="title"/>
          </p:nvPr>
        </p:nvSpPr>
        <p:spPr>
          <a:xfrm>
            <a:off x="283850" y="474875"/>
            <a:ext cx="2773200" cy="174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88" name="Google Shape;188;p21"/>
          <p:cNvSpPr txBox="1"/>
          <p:nvPr>
            <p:ph idx="14" type="title"/>
          </p:nvPr>
        </p:nvSpPr>
        <p:spPr>
          <a:xfrm>
            <a:off x="4629750" y="1649525"/>
            <a:ext cx="1257900" cy="686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1pPr>
            <a:lvl2pPr lvl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2pPr>
            <a:lvl3pPr lvl="2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3pPr>
            <a:lvl4pPr lvl="3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4pPr>
            <a:lvl5pPr lvl="4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5pPr>
            <a:lvl6pPr lvl="5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6pPr>
            <a:lvl7pPr lvl="6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7pPr>
            <a:lvl8pPr lvl="7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8pPr>
            <a:lvl9pPr lvl="8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89" name="Google Shape;189;p21"/>
          <p:cNvSpPr txBox="1"/>
          <p:nvPr>
            <p:ph idx="15" type="title"/>
          </p:nvPr>
        </p:nvSpPr>
        <p:spPr>
          <a:xfrm>
            <a:off x="6111800" y="1649525"/>
            <a:ext cx="1257900" cy="686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1pPr>
            <a:lvl2pPr lvl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2pPr>
            <a:lvl3pPr lvl="2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3pPr>
            <a:lvl4pPr lvl="3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4pPr>
            <a:lvl5pPr lvl="4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5pPr>
            <a:lvl6pPr lvl="5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6pPr>
            <a:lvl7pPr lvl="6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7pPr>
            <a:lvl8pPr lvl="7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8pPr>
            <a:lvl9pPr lvl="8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90" name="Google Shape;190;p21"/>
          <p:cNvSpPr txBox="1"/>
          <p:nvPr>
            <p:ph idx="16" type="title"/>
          </p:nvPr>
        </p:nvSpPr>
        <p:spPr>
          <a:xfrm>
            <a:off x="7593850" y="1649525"/>
            <a:ext cx="1257900" cy="686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1pPr>
            <a:lvl2pPr lvl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2pPr>
            <a:lvl3pPr lvl="2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3pPr>
            <a:lvl4pPr lvl="3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4pPr>
            <a:lvl5pPr lvl="4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5pPr>
            <a:lvl6pPr lvl="5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6pPr>
            <a:lvl7pPr lvl="6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7pPr>
            <a:lvl8pPr lvl="7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8pPr>
            <a:lvl9pPr lvl="8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91" name="Google Shape;191;p21"/>
          <p:cNvSpPr txBox="1"/>
          <p:nvPr>
            <p:ph idx="17" type="title"/>
          </p:nvPr>
        </p:nvSpPr>
        <p:spPr>
          <a:xfrm>
            <a:off x="4629750" y="3995850"/>
            <a:ext cx="1257900" cy="686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1pPr>
            <a:lvl2pPr lvl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2pPr>
            <a:lvl3pPr lvl="2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3pPr>
            <a:lvl4pPr lvl="3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4pPr>
            <a:lvl5pPr lvl="4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5pPr>
            <a:lvl6pPr lvl="5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6pPr>
            <a:lvl7pPr lvl="6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7pPr>
            <a:lvl8pPr lvl="7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8pPr>
            <a:lvl9pPr lvl="8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92" name="Google Shape;192;p21"/>
          <p:cNvSpPr txBox="1"/>
          <p:nvPr>
            <p:ph idx="18" type="title"/>
          </p:nvPr>
        </p:nvSpPr>
        <p:spPr>
          <a:xfrm>
            <a:off x="6111800" y="3995850"/>
            <a:ext cx="1257900" cy="686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1pPr>
            <a:lvl2pPr lvl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2pPr>
            <a:lvl3pPr lvl="2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3pPr>
            <a:lvl4pPr lvl="3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4pPr>
            <a:lvl5pPr lvl="4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5pPr>
            <a:lvl6pPr lvl="5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6pPr>
            <a:lvl7pPr lvl="6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7pPr>
            <a:lvl8pPr lvl="7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8pPr>
            <a:lvl9pPr lvl="8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93" name="Google Shape;193;p21"/>
          <p:cNvSpPr txBox="1"/>
          <p:nvPr>
            <p:ph idx="19" type="title"/>
          </p:nvPr>
        </p:nvSpPr>
        <p:spPr>
          <a:xfrm>
            <a:off x="7593850" y="3995850"/>
            <a:ext cx="1257900" cy="686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1pPr>
            <a:lvl2pPr lvl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2pPr>
            <a:lvl3pPr lvl="2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3pPr>
            <a:lvl4pPr lvl="3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4pPr>
            <a:lvl5pPr lvl="4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5pPr>
            <a:lvl6pPr lvl="5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6pPr>
            <a:lvl7pPr lvl="6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7pPr>
            <a:lvl8pPr lvl="7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8pPr>
            <a:lvl9pPr lvl="8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grid and description - Alt 1">
  <p:cSld name="CUSTOM_3">
    <p:bg>
      <p:bgPr>
        <a:solidFill>
          <a:schemeClr val="accent1"/>
        </a:solidFill>
      </p:bgPr>
    </p:bg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2"/>
          <p:cNvSpPr/>
          <p:nvPr>
            <p:ph idx="2" type="pic"/>
          </p:nvPr>
        </p:nvSpPr>
        <p:spPr>
          <a:xfrm>
            <a:off x="2456700" y="373175"/>
            <a:ext cx="1515000" cy="1616700"/>
          </a:xfrm>
          <a:prstGeom prst="rect">
            <a:avLst/>
          </a:prstGeom>
          <a:noFill/>
          <a:ln>
            <a:noFill/>
          </a:ln>
        </p:spPr>
      </p:sp>
      <p:sp>
        <p:nvSpPr>
          <p:cNvPr id="196" name="Google Shape;196;p22"/>
          <p:cNvSpPr txBox="1"/>
          <p:nvPr>
            <p:ph type="title"/>
          </p:nvPr>
        </p:nvSpPr>
        <p:spPr>
          <a:xfrm>
            <a:off x="2635350" y="2172975"/>
            <a:ext cx="1188600" cy="152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None/>
              <a:defRPr sz="1000"/>
            </a:lvl1pPr>
            <a:lvl2pPr lvl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2pPr>
            <a:lvl3pPr lvl="2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3pPr>
            <a:lvl4pPr lvl="3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4pPr>
            <a:lvl5pPr lvl="4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5pPr>
            <a:lvl6pPr lvl="5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6pPr>
            <a:lvl7pPr lvl="6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7pPr>
            <a:lvl8pPr lvl="7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8pPr>
            <a:lvl9pPr lvl="8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97" name="Google Shape;197;p22"/>
          <p:cNvSpPr txBox="1"/>
          <p:nvPr>
            <p:ph idx="1" type="body"/>
          </p:nvPr>
        </p:nvSpPr>
        <p:spPr>
          <a:xfrm>
            <a:off x="2635350" y="2832368"/>
            <a:ext cx="1161900" cy="1670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794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1pPr>
            <a:lvl2pPr indent="-2794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2pPr>
            <a:lvl3pPr indent="-2794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3pPr>
            <a:lvl4pPr indent="-2794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4pPr>
            <a:lvl5pPr indent="-2794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5pPr>
            <a:lvl6pPr indent="-2794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6pPr>
            <a:lvl7pPr indent="-2794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7pPr>
            <a:lvl8pPr indent="-2794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8pPr>
            <a:lvl9pPr indent="-2794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9pPr>
          </a:lstStyle>
          <a:p/>
        </p:txBody>
      </p:sp>
      <p:sp>
        <p:nvSpPr>
          <p:cNvPr id="198" name="Google Shape;198;p22"/>
          <p:cNvSpPr txBox="1"/>
          <p:nvPr>
            <p:ph idx="3" type="title"/>
          </p:nvPr>
        </p:nvSpPr>
        <p:spPr>
          <a:xfrm>
            <a:off x="2635350" y="2325375"/>
            <a:ext cx="1188600" cy="2781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lvl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2pPr>
            <a:lvl3pPr lvl="2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3pPr>
            <a:lvl4pPr lvl="3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4pPr>
            <a:lvl5pPr lvl="4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5pPr>
            <a:lvl6pPr lvl="5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6pPr>
            <a:lvl7pPr lvl="6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7pPr>
            <a:lvl8pPr lvl="7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8pPr>
            <a:lvl9pPr lvl="8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9pPr>
          </a:lstStyle>
          <a:p/>
        </p:txBody>
      </p:sp>
      <p:sp>
        <p:nvSpPr>
          <p:cNvPr id="199" name="Google Shape;199;p22"/>
          <p:cNvSpPr/>
          <p:nvPr>
            <p:ph idx="4" type="pic"/>
          </p:nvPr>
        </p:nvSpPr>
        <p:spPr>
          <a:xfrm>
            <a:off x="4084738" y="373175"/>
            <a:ext cx="1515000" cy="1616700"/>
          </a:xfrm>
          <a:prstGeom prst="rect">
            <a:avLst/>
          </a:prstGeom>
          <a:noFill/>
          <a:ln>
            <a:noFill/>
          </a:ln>
        </p:spPr>
      </p:sp>
      <p:sp>
        <p:nvSpPr>
          <p:cNvPr id="200" name="Google Shape;200;p22"/>
          <p:cNvSpPr txBox="1"/>
          <p:nvPr>
            <p:ph idx="5" type="title"/>
          </p:nvPr>
        </p:nvSpPr>
        <p:spPr>
          <a:xfrm>
            <a:off x="4263388" y="2172975"/>
            <a:ext cx="1188600" cy="152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1000"/>
            </a:lvl1pPr>
            <a:lvl2pPr lvl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2pPr>
            <a:lvl3pPr lvl="2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3pPr>
            <a:lvl4pPr lvl="3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4pPr>
            <a:lvl5pPr lvl="4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5pPr>
            <a:lvl6pPr lvl="5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6pPr>
            <a:lvl7pPr lvl="6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7pPr>
            <a:lvl8pPr lvl="7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8pPr>
            <a:lvl9pPr lvl="8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01" name="Google Shape;201;p22"/>
          <p:cNvSpPr txBox="1"/>
          <p:nvPr>
            <p:ph idx="6" type="body"/>
          </p:nvPr>
        </p:nvSpPr>
        <p:spPr>
          <a:xfrm>
            <a:off x="4263388" y="2832368"/>
            <a:ext cx="1161900" cy="1670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794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1pPr>
            <a:lvl2pPr indent="-2794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2pPr>
            <a:lvl3pPr indent="-2794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3pPr>
            <a:lvl4pPr indent="-2794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4pPr>
            <a:lvl5pPr indent="-2794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5pPr>
            <a:lvl6pPr indent="-2794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6pPr>
            <a:lvl7pPr indent="-2794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7pPr>
            <a:lvl8pPr indent="-2794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8pPr>
            <a:lvl9pPr indent="-2794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9pPr>
          </a:lstStyle>
          <a:p/>
        </p:txBody>
      </p:sp>
      <p:sp>
        <p:nvSpPr>
          <p:cNvPr id="202" name="Google Shape;202;p22"/>
          <p:cNvSpPr txBox="1"/>
          <p:nvPr>
            <p:ph idx="7" type="title"/>
          </p:nvPr>
        </p:nvSpPr>
        <p:spPr>
          <a:xfrm>
            <a:off x="4263388" y="2325375"/>
            <a:ext cx="1188600" cy="2781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lvl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2pPr>
            <a:lvl3pPr lvl="2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3pPr>
            <a:lvl4pPr lvl="3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4pPr>
            <a:lvl5pPr lvl="4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5pPr>
            <a:lvl6pPr lvl="5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6pPr>
            <a:lvl7pPr lvl="6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7pPr>
            <a:lvl8pPr lvl="7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8pPr>
            <a:lvl9pPr lvl="8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9pPr>
          </a:lstStyle>
          <a:p/>
        </p:txBody>
      </p:sp>
      <p:sp>
        <p:nvSpPr>
          <p:cNvPr id="203" name="Google Shape;203;p22"/>
          <p:cNvSpPr/>
          <p:nvPr>
            <p:ph idx="8" type="pic"/>
          </p:nvPr>
        </p:nvSpPr>
        <p:spPr>
          <a:xfrm>
            <a:off x="5713225" y="373175"/>
            <a:ext cx="1515000" cy="1616700"/>
          </a:xfrm>
          <a:prstGeom prst="rect">
            <a:avLst/>
          </a:prstGeom>
          <a:noFill/>
          <a:ln>
            <a:noFill/>
          </a:ln>
        </p:spPr>
      </p:sp>
      <p:sp>
        <p:nvSpPr>
          <p:cNvPr id="204" name="Google Shape;204;p22"/>
          <p:cNvSpPr txBox="1"/>
          <p:nvPr>
            <p:ph idx="9" type="title"/>
          </p:nvPr>
        </p:nvSpPr>
        <p:spPr>
          <a:xfrm>
            <a:off x="5891875" y="2172975"/>
            <a:ext cx="1188600" cy="152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1000"/>
            </a:lvl1pPr>
            <a:lvl2pPr lvl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2pPr>
            <a:lvl3pPr lvl="2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3pPr>
            <a:lvl4pPr lvl="3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4pPr>
            <a:lvl5pPr lvl="4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5pPr>
            <a:lvl6pPr lvl="5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6pPr>
            <a:lvl7pPr lvl="6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7pPr>
            <a:lvl8pPr lvl="7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8pPr>
            <a:lvl9pPr lvl="8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05" name="Google Shape;205;p22"/>
          <p:cNvSpPr txBox="1"/>
          <p:nvPr>
            <p:ph idx="13" type="body"/>
          </p:nvPr>
        </p:nvSpPr>
        <p:spPr>
          <a:xfrm>
            <a:off x="5891875" y="2832368"/>
            <a:ext cx="1161900" cy="1670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794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1pPr>
            <a:lvl2pPr indent="-2794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2pPr>
            <a:lvl3pPr indent="-2794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3pPr>
            <a:lvl4pPr indent="-2794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4pPr>
            <a:lvl5pPr indent="-2794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5pPr>
            <a:lvl6pPr indent="-2794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6pPr>
            <a:lvl7pPr indent="-2794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7pPr>
            <a:lvl8pPr indent="-2794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8pPr>
            <a:lvl9pPr indent="-2794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9pPr>
          </a:lstStyle>
          <a:p/>
        </p:txBody>
      </p:sp>
      <p:sp>
        <p:nvSpPr>
          <p:cNvPr id="206" name="Google Shape;206;p22"/>
          <p:cNvSpPr txBox="1"/>
          <p:nvPr>
            <p:ph idx="14" type="title"/>
          </p:nvPr>
        </p:nvSpPr>
        <p:spPr>
          <a:xfrm>
            <a:off x="5891875" y="2325375"/>
            <a:ext cx="1188600" cy="2781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lvl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2pPr>
            <a:lvl3pPr lvl="2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3pPr>
            <a:lvl4pPr lvl="3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4pPr>
            <a:lvl5pPr lvl="4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5pPr>
            <a:lvl6pPr lvl="5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6pPr>
            <a:lvl7pPr lvl="6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7pPr>
            <a:lvl8pPr lvl="7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8pPr>
            <a:lvl9pPr lvl="8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9pPr>
          </a:lstStyle>
          <a:p/>
        </p:txBody>
      </p:sp>
      <p:sp>
        <p:nvSpPr>
          <p:cNvPr id="207" name="Google Shape;207;p22"/>
          <p:cNvSpPr/>
          <p:nvPr>
            <p:ph idx="15" type="pic"/>
          </p:nvPr>
        </p:nvSpPr>
        <p:spPr>
          <a:xfrm>
            <a:off x="7341950" y="373175"/>
            <a:ext cx="1515000" cy="1616700"/>
          </a:xfrm>
          <a:prstGeom prst="rect">
            <a:avLst/>
          </a:prstGeom>
          <a:noFill/>
          <a:ln>
            <a:noFill/>
          </a:ln>
        </p:spPr>
      </p:sp>
      <p:sp>
        <p:nvSpPr>
          <p:cNvPr id="208" name="Google Shape;208;p22"/>
          <p:cNvSpPr txBox="1"/>
          <p:nvPr>
            <p:ph idx="16" type="title"/>
          </p:nvPr>
        </p:nvSpPr>
        <p:spPr>
          <a:xfrm>
            <a:off x="7520600" y="2172975"/>
            <a:ext cx="1188600" cy="152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1000"/>
            </a:lvl1pPr>
            <a:lvl2pPr lvl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2pPr>
            <a:lvl3pPr lvl="2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3pPr>
            <a:lvl4pPr lvl="3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4pPr>
            <a:lvl5pPr lvl="4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5pPr>
            <a:lvl6pPr lvl="5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6pPr>
            <a:lvl7pPr lvl="6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7pPr>
            <a:lvl8pPr lvl="7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8pPr>
            <a:lvl9pPr lvl="8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09" name="Google Shape;209;p22"/>
          <p:cNvSpPr txBox="1"/>
          <p:nvPr>
            <p:ph idx="17" type="body"/>
          </p:nvPr>
        </p:nvSpPr>
        <p:spPr>
          <a:xfrm>
            <a:off x="7520600" y="2832368"/>
            <a:ext cx="1161900" cy="1670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794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1pPr>
            <a:lvl2pPr indent="-2794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2pPr>
            <a:lvl3pPr indent="-2794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3pPr>
            <a:lvl4pPr indent="-2794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4pPr>
            <a:lvl5pPr indent="-2794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5pPr>
            <a:lvl6pPr indent="-2794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6pPr>
            <a:lvl7pPr indent="-2794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7pPr>
            <a:lvl8pPr indent="-2794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8pPr>
            <a:lvl9pPr indent="-2794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9pPr>
          </a:lstStyle>
          <a:p/>
        </p:txBody>
      </p:sp>
      <p:sp>
        <p:nvSpPr>
          <p:cNvPr id="210" name="Google Shape;210;p22"/>
          <p:cNvSpPr txBox="1"/>
          <p:nvPr>
            <p:ph idx="18" type="title"/>
          </p:nvPr>
        </p:nvSpPr>
        <p:spPr>
          <a:xfrm>
            <a:off x="7520600" y="2325375"/>
            <a:ext cx="1188600" cy="2781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lvl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2pPr>
            <a:lvl3pPr lvl="2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3pPr>
            <a:lvl4pPr lvl="3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4pPr>
            <a:lvl5pPr lvl="4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5pPr>
            <a:lvl6pPr lvl="5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6pPr>
            <a:lvl7pPr lvl="6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7pPr>
            <a:lvl8pPr lvl="7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8pPr>
            <a:lvl9pPr lvl="8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9pPr>
          </a:lstStyle>
          <a:p/>
        </p:txBody>
      </p:sp>
      <p:sp>
        <p:nvSpPr>
          <p:cNvPr id="211" name="Google Shape;211;p22"/>
          <p:cNvSpPr txBox="1"/>
          <p:nvPr>
            <p:ph idx="12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2" name="Google Shape;212;p22"/>
          <p:cNvSpPr txBox="1"/>
          <p:nvPr>
            <p:ph idx="19" type="title"/>
          </p:nvPr>
        </p:nvSpPr>
        <p:spPr>
          <a:xfrm>
            <a:off x="462975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"/>
              <a:buFont typeface="Inter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3" name="Google Shape;213;p22"/>
          <p:cNvSpPr txBox="1"/>
          <p:nvPr>
            <p:ph idx="20" type="title"/>
          </p:nvPr>
        </p:nvSpPr>
        <p:spPr>
          <a:xfrm>
            <a:off x="608610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"/>
              <a:buFont typeface="Inter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4" name="Google Shape;214;p22"/>
          <p:cNvSpPr txBox="1"/>
          <p:nvPr>
            <p:ph idx="21" type="title"/>
          </p:nvPr>
        </p:nvSpPr>
        <p:spPr>
          <a:xfrm>
            <a:off x="283850" y="285900"/>
            <a:ext cx="2055600" cy="12696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lv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grid and description - Alt 2">
  <p:cSld name="CUSTOM_4"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3"/>
          <p:cNvSpPr txBox="1"/>
          <p:nvPr>
            <p:ph type="title"/>
          </p:nvPr>
        </p:nvSpPr>
        <p:spPr>
          <a:xfrm>
            <a:off x="1049249" y="2030625"/>
            <a:ext cx="1902000" cy="24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None/>
              <a:defRPr sz="800"/>
            </a:lvl1pPr>
            <a:lvl2pPr lvl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217" name="Google Shape;217;p23"/>
          <p:cNvSpPr txBox="1"/>
          <p:nvPr>
            <p:ph idx="1" type="body"/>
          </p:nvPr>
        </p:nvSpPr>
        <p:spPr>
          <a:xfrm>
            <a:off x="1049250" y="2396800"/>
            <a:ext cx="1902000" cy="639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9pPr>
          </a:lstStyle>
          <a:p/>
        </p:txBody>
      </p:sp>
      <p:sp>
        <p:nvSpPr>
          <p:cNvPr id="218" name="Google Shape;218;p23"/>
          <p:cNvSpPr txBox="1"/>
          <p:nvPr>
            <p:ph idx="2" type="title"/>
          </p:nvPr>
        </p:nvSpPr>
        <p:spPr>
          <a:xfrm>
            <a:off x="1049249" y="3575325"/>
            <a:ext cx="1902000" cy="24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lvl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219" name="Google Shape;219;p23"/>
          <p:cNvSpPr txBox="1"/>
          <p:nvPr>
            <p:ph idx="3" type="body"/>
          </p:nvPr>
        </p:nvSpPr>
        <p:spPr>
          <a:xfrm>
            <a:off x="1049250" y="3941500"/>
            <a:ext cx="1902000" cy="639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9pPr>
          </a:lstStyle>
          <a:p/>
        </p:txBody>
      </p:sp>
      <p:sp>
        <p:nvSpPr>
          <p:cNvPr id="220" name="Google Shape;220;p23"/>
          <p:cNvSpPr txBox="1"/>
          <p:nvPr>
            <p:ph idx="4" type="title"/>
          </p:nvPr>
        </p:nvSpPr>
        <p:spPr>
          <a:xfrm>
            <a:off x="3950249" y="2030625"/>
            <a:ext cx="1902000" cy="24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lvl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221" name="Google Shape;221;p23"/>
          <p:cNvSpPr txBox="1"/>
          <p:nvPr>
            <p:ph idx="5" type="body"/>
          </p:nvPr>
        </p:nvSpPr>
        <p:spPr>
          <a:xfrm>
            <a:off x="3950250" y="2396800"/>
            <a:ext cx="1902000" cy="639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9pPr>
          </a:lstStyle>
          <a:p/>
        </p:txBody>
      </p:sp>
      <p:sp>
        <p:nvSpPr>
          <p:cNvPr id="222" name="Google Shape;222;p23"/>
          <p:cNvSpPr txBox="1"/>
          <p:nvPr>
            <p:ph idx="6" type="title"/>
          </p:nvPr>
        </p:nvSpPr>
        <p:spPr>
          <a:xfrm>
            <a:off x="3950249" y="3575325"/>
            <a:ext cx="1902000" cy="24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lvl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223" name="Google Shape;223;p23"/>
          <p:cNvSpPr txBox="1"/>
          <p:nvPr>
            <p:ph idx="7" type="body"/>
          </p:nvPr>
        </p:nvSpPr>
        <p:spPr>
          <a:xfrm>
            <a:off x="3950250" y="3941500"/>
            <a:ext cx="1902000" cy="639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9pPr>
          </a:lstStyle>
          <a:p/>
        </p:txBody>
      </p:sp>
      <p:sp>
        <p:nvSpPr>
          <p:cNvPr id="224" name="Google Shape;224;p23"/>
          <p:cNvSpPr txBox="1"/>
          <p:nvPr>
            <p:ph idx="8" type="title"/>
          </p:nvPr>
        </p:nvSpPr>
        <p:spPr>
          <a:xfrm>
            <a:off x="6851249" y="2030625"/>
            <a:ext cx="1902000" cy="24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lvl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225" name="Google Shape;225;p23"/>
          <p:cNvSpPr txBox="1"/>
          <p:nvPr>
            <p:ph idx="9" type="body"/>
          </p:nvPr>
        </p:nvSpPr>
        <p:spPr>
          <a:xfrm>
            <a:off x="6851250" y="2396800"/>
            <a:ext cx="1902000" cy="639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9pPr>
          </a:lstStyle>
          <a:p/>
        </p:txBody>
      </p:sp>
      <p:sp>
        <p:nvSpPr>
          <p:cNvPr id="226" name="Google Shape;226;p23"/>
          <p:cNvSpPr txBox="1"/>
          <p:nvPr>
            <p:ph idx="13" type="title"/>
          </p:nvPr>
        </p:nvSpPr>
        <p:spPr>
          <a:xfrm>
            <a:off x="6851249" y="3575325"/>
            <a:ext cx="1902000" cy="24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800"/>
            </a:lvl1pPr>
            <a:lvl2pPr lvl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227" name="Google Shape;227;p23"/>
          <p:cNvSpPr txBox="1"/>
          <p:nvPr>
            <p:ph idx="14" type="body"/>
          </p:nvPr>
        </p:nvSpPr>
        <p:spPr>
          <a:xfrm>
            <a:off x="6851250" y="3941500"/>
            <a:ext cx="1902000" cy="639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794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1pPr>
            <a:lvl2pPr indent="-279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2pPr>
            <a:lvl3pPr indent="-279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3pPr>
            <a:lvl4pPr indent="-279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4pPr>
            <a:lvl5pPr indent="-279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5pPr>
            <a:lvl6pPr indent="-279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6pPr>
            <a:lvl7pPr indent="-279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●"/>
              <a:defRPr sz="800"/>
            </a:lvl7pPr>
            <a:lvl8pPr indent="-279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○"/>
              <a:defRPr sz="800"/>
            </a:lvl8pPr>
            <a:lvl9pPr indent="-279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Inter"/>
              <a:buChar char="■"/>
              <a:defRPr sz="800"/>
            </a:lvl9pPr>
          </a:lstStyle>
          <a:p/>
        </p:txBody>
      </p:sp>
      <p:sp>
        <p:nvSpPr>
          <p:cNvPr id="228" name="Google Shape;228;p23"/>
          <p:cNvSpPr txBox="1"/>
          <p:nvPr>
            <p:ph idx="12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29" name="Google Shape;229;p23"/>
          <p:cNvSpPr txBox="1"/>
          <p:nvPr>
            <p:ph idx="15" type="title"/>
          </p:nvPr>
        </p:nvSpPr>
        <p:spPr>
          <a:xfrm>
            <a:off x="283850" y="285900"/>
            <a:ext cx="8571900" cy="8163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lv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230" name="Google Shape;230;p23"/>
          <p:cNvSpPr/>
          <p:nvPr>
            <p:ph idx="16" type="pic"/>
          </p:nvPr>
        </p:nvSpPr>
        <p:spPr>
          <a:xfrm>
            <a:off x="290325" y="1862825"/>
            <a:ext cx="663000" cy="1271100"/>
          </a:xfrm>
          <a:prstGeom prst="rect">
            <a:avLst/>
          </a:prstGeom>
          <a:noFill/>
          <a:ln>
            <a:noFill/>
          </a:ln>
        </p:spPr>
      </p:sp>
      <p:sp>
        <p:nvSpPr>
          <p:cNvPr id="231" name="Google Shape;231;p23"/>
          <p:cNvSpPr/>
          <p:nvPr>
            <p:ph idx="17" type="pic"/>
          </p:nvPr>
        </p:nvSpPr>
        <p:spPr>
          <a:xfrm>
            <a:off x="290325" y="3407525"/>
            <a:ext cx="663000" cy="1271100"/>
          </a:xfrm>
          <a:prstGeom prst="rect">
            <a:avLst/>
          </a:prstGeom>
          <a:noFill/>
          <a:ln>
            <a:noFill/>
          </a:ln>
        </p:spPr>
      </p:sp>
      <p:sp>
        <p:nvSpPr>
          <p:cNvPr id="232" name="Google Shape;232;p23"/>
          <p:cNvSpPr/>
          <p:nvPr>
            <p:ph idx="18" type="pic"/>
          </p:nvPr>
        </p:nvSpPr>
        <p:spPr>
          <a:xfrm>
            <a:off x="3191325" y="1862825"/>
            <a:ext cx="663000" cy="1271100"/>
          </a:xfrm>
          <a:prstGeom prst="rect">
            <a:avLst/>
          </a:prstGeom>
          <a:noFill/>
          <a:ln>
            <a:noFill/>
          </a:ln>
        </p:spPr>
      </p:sp>
      <p:sp>
        <p:nvSpPr>
          <p:cNvPr id="233" name="Google Shape;233;p23"/>
          <p:cNvSpPr/>
          <p:nvPr>
            <p:ph idx="19" type="pic"/>
          </p:nvPr>
        </p:nvSpPr>
        <p:spPr>
          <a:xfrm>
            <a:off x="3191325" y="3407525"/>
            <a:ext cx="663000" cy="1271100"/>
          </a:xfrm>
          <a:prstGeom prst="rect">
            <a:avLst/>
          </a:prstGeom>
          <a:noFill/>
          <a:ln>
            <a:noFill/>
          </a:ln>
        </p:spPr>
      </p:sp>
      <p:sp>
        <p:nvSpPr>
          <p:cNvPr id="234" name="Google Shape;234;p23"/>
          <p:cNvSpPr/>
          <p:nvPr>
            <p:ph idx="20" type="pic"/>
          </p:nvPr>
        </p:nvSpPr>
        <p:spPr>
          <a:xfrm>
            <a:off x="6092325" y="1862825"/>
            <a:ext cx="663000" cy="1271100"/>
          </a:xfrm>
          <a:prstGeom prst="rect">
            <a:avLst/>
          </a:prstGeom>
          <a:noFill/>
          <a:ln>
            <a:noFill/>
          </a:ln>
        </p:spPr>
      </p:sp>
      <p:sp>
        <p:nvSpPr>
          <p:cNvPr id="235" name="Google Shape;235;p23"/>
          <p:cNvSpPr/>
          <p:nvPr>
            <p:ph idx="21" type="pic"/>
          </p:nvPr>
        </p:nvSpPr>
        <p:spPr>
          <a:xfrm>
            <a:off x="6092325" y="3407525"/>
            <a:ext cx="663000" cy="1271100"/>
          </a:xfrm>
          <a:prstGeom prst="rect">
            <a:avLst/>
          </a:prstGeom>
          <a:noFill/>
          <a:ln>
            <a:noFill/>
          </a:ln>
        </p:spPr>
      </p:sp>
      <p:sp>
        <p:nvSpPr>
          <p:cNvPr id="236" name="Google Shape;236;p23"/>
          <p:cNvSpPr txBox="1"/>
          <p:nvPr>
            <p:ph idx="22" type="title"/>
          </p:nvPr>
        </p:nvSpPr>
        <p:spPr>
          <a:xfrm>
            <a:off x="462975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"/>
              <a:buFont typeface="Inter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7" name="Google Shape;237;p23"/>
          <p:cNvSpPr txBox="1"/>
          <p:nvPr>
            <p:ph idx="23" type="title"/>
          </p:nvPr>
        </p:nvSpPr>
        <p:spPr>
          <a:xfrm>
            <a:off x="608610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"/>
              <a:buFont typeface="Inter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grid and body text">
  <p:cSld name="CUSTOM_2">
    <p:bg>
      <p:bgPr>
        <a:solidFill>
          <a:schemeClr val="lt1"/>
        </a:solidFill>
      </p:bgPr>
    </p:bg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4"/>
          <p:cNvSpPr/>
          <p:nvPr>
            <p:ph idx="2" type="pic"/>
          </p:nvPr>
        </p:nvSpPr>
        <p:spPr>
          <a:xfrm>
            <a:off x="3186000" y="3242875"/>
            <a:ext cx="2798100" cy="1440600"/>
          </a:xfrm>
          <a:prstGeom prst="rect">
            <a:avLst/>
          </a:prstGeom>
          <a:noFill/>
          <a:ln>
            <a:noFill/>
          </a:ln>
        </p:spPr>
      </p:sp>
      <p:sp>
        <p:nvSpPr>
          <p:cNvPr id="240" name="Google Shape;240;p24"/>
          <p:cNvSpPr/>
          <p:nvPr>
            <p:ph idx="3" type="pic"/>
          </p:nvPr>
        </p:nvSpPr>
        <p:spPr>
          <a:xfrm>
            <a:off x="5984100" y="3242875"/>
            <a:ext cx="1440600" cy="1440600"/>
          </a:xfrm>
          <a:prstGeom prst="rect">
            <a:avLst/>
          </a:prstGeom>
          <a:noFill/>
          <a:ln>
            <a:noFill/>
          </a:ln>
        </p:spPr>
      </p:sp>
      <p:sp>
        <p:nvSpPr>
          <p:cNvPr id="241" name="Google Shape;241;p24"/>
          <p:cNvSpPr/>
          <p:nvPr>
            <p:ph idx="4" type="pic"/>
          </p:nvPr>
        </p:nvSpPr>
        <p:spPr>
          <a:xfrm>
            <a:off x="7412150" y="1440350"/>
            <a:ext cx="1441500" cy="3243000"/>
          </a:xfrm>
          <a:prstGeom prst="rect">
            <a:avLst/>
          </a:prstGeom>
          <a:noFill/>
          <a:ln>
            <a:noFill/>
          </a:ln>
        </p:spPr>
      </p:sp>
      <p:sp>
        <p:nvSpPr>
          <p:cNvPr id="242" name="Google Shape;242;p24"/>
          <p:cNvSpPr/>
          <p:nvPr>
            <p:ph idx="5" type="pic"/>
          </p:nvPr>
        </p:nvSpPr>
        <p:spPr>
          <a:xfrm>
            <a:off x="7412150" y="0"/>
            <a:ext cx="1441500" cy="1440600"/>
          </a:xfrm>
          <a:prstGeom prst="rect">
            <a:avLst/>
          </a:prstGeom>
          <a:noFill/>
          <a:ln>
            <a:noFill/>
          </a:ln>
        </p:spPr>
      </p:sp>
      <p:sp>
        <p:nvSpPr>
          <p:cNvPr id="243" name="Google Shape;243;p24"/>
          <p:cNvSpPr/>
          <p:nvPr>
            <p:ph idx="6" type="pic"/>
          </p:nvPr>
        </p:nvSpPr>
        <p:spPr>
          <a:xfrm>
            <a:off x="3184850" y="0"/>
            <a:ext cx="4227300" cy="3243000"/>
          </a:xfrm>
          <a:prstGeom prst="rect">
            <a:avLst/>
          </a:prstGeom>
          <a:noFill/>
          <a:ln>
            <a:noFill/>
          </a:ln>
        </p:spPr>
      </p:sp>
      <p:sp>
        <p:nvSpPr>
          <p:cNvPr id="244" name="Google Shape;244;p24"/>
          <p:cNvSpPr txBox="1"/>
          <p:nvPr>
            <p:ph idx="12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buNone/>
              <a:defRPr>
                <a:solidFill>
                  <a:schemeClr val="dk1"/>
                </a:solidFill>
              </a:defRPr>
            </a:lvl1pPr>
            <a:lvl2pPr lvl="1">
              <a:buNone/>
              <a:defRPr>
                <a:solidFill>
                  <a:schemeClr val="dk1"/>
                </a:solidFill>
              </a:defRPr>
            </a:lvl2pPr>
            <a:lvl3pPr lvl="2">
              <a:buNone/>
              <a:defRPr>
                <a:solidFill>
                  <a:schemeClr val="dk1"/>
                </a:solidFill>
              </a:defRPr>
            </a:lvl3pPr>
            <a:lvl4pPr lvl="3">
              <a:buNone/>
              <a:defRPr>
                <a:solidFill>
                  <a:schemeClr val="dk1"/>
                </a:solidFill>
              </a:defRPr>
            </a:lvl4pPr>
            <a:lvl5pPr lvl="4">
              <a:buNone/>
              <a:defRPr>
                <a:solidFill>
                  <a:schemeClr val="dk1"/>
                </a:solidFill>
              </a:defRPr>
            </a:lvl5pPr>
            <a:lvl6pPr lvl="5">
              <a:buNone/>
              <a:defRPr>
                <a:solidFill>
                  <a:schemeClr val="dk1"/>
                </a:solidFill>
              </a:defRPr>
            </a:lvl6pPr>
            <a:lvl7pPr lvl="6">
              <a:buNone/>
              <a:defRPr>
                <a:solidFill>
                  <a:schemeClr val="dk1"/>
                </a:solidFill>
              </a:defRPr>
            </a:lvl7pPr>
            <a:lvl8pPr lvl="7">
              <a:buNone/>
              <a:defRPr>
                <a:solidFill>
                  <a:schemeClr val="dk1"/>
                </a:solidFill>
              </a:defRPr>
            </a:lvl8pPr>
            <a:lvl9pPr lvl="8">
              <a:buNone/>
              <a:defRPr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5" name="Google Shape;245;p24"/>
          <p:cNvSpPr txBox="1"/>
          <p:nvPr>
            <p:ph idx="7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r">
              <a:buNone/>
              <a:defRPr>
                <a:solidFill>
                  <a:schemeClr val="dk1"/>
                </a:solidFill>
              </a:defRPr>
            </a:lvl1pPr>
            <a:lvl2pPr lvl="1" algn="r">
              <a:buNone/>
              <a:defRPr>
                <a:solidFill>
                  <a:schemeClr val="dk1"/>
                </a:solidFill>
              </a:defRPr>
            </a:lvl2pPr>
            <a:lvl3pPr lvl="2" algn="r">
              <a:buNone/>
              <a:defRPr>
                <a:solidFill>
                  <a:schemeClr val="dk1"/>
                </a:solidFill>
              </a:defRPr>
            </a:lvl3pPr>
            <a:lvl4pPr lvl="3" algn="r">
              <a:buNone/>
              <a:defRPr>
                <a:solidFill>
                  <a:schemeClr val="dk1"/>
                </a:solidFill>
              </a:defRPr>
            </a:lvl4pPr>
            <a:lvl5pPr lvl="4" algn="r">
              <a:buNone/>
              <a:defRPr>
                <a:solidFill>
                  <a:schemeClr val="dk1"/>
                </a:solidFill>
              </a:defRPr>
            </a:lvl5pPr>
            <a:lvl6pPr lvl="5" algn="r">
              <a:buNone/>
              <a:defRPr>
                <a:solidFill>
                  <a:schemeClr val="dk1"/>
                </a:solidFill>
              </a:defRPr>
            </a:lvl6pPr>
            <a:lvl7pPr lvl="6" algn="r">
              <a:buNone/>
              <a:defRPr>
                <a:solidFill>
                  <a:schemeClr val="dk1"/>
                </a:solidFill>
              </a:defRPr>
            </a:lvl7pPr>
            <a:lvl8pPr lvl="7" algn="r">
              <a:buNone/>
              <a:defRPr>
                <a:solidFill>
                  <a:schemeClr val="dk1"/>
                </a:solidFill>
              </a:defRPr>
            </a:lvl8pPr>
            <a:lvl9pPr lvl="8" algn="r">
              <a:buNone/>
              <a:defRPr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6" name="Google Shape;246;p24"/>
          <p:cNvSpPr txBox="1"/>
          <p:nvPr>
            <p:ph type="title"/>
          </p:nvPr>
        </p:nvSpPr>
        <p:spPr>
          <a:xfrm>
            <a:off x="462975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47" name="Google Shape;247;p24"/>
          <p:cNvSpPr txBox="1"/>
          <p:nvPr>
            <p:ph idx="8" type="title"/>
          </p:nvPr>
        </p:nvSpPr>
        <p:spPr>
          <a:xfrm>
            <a:off x="608610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48" name="Google Shape;248;p24"/>
          <p:cNvSpPr txBox="1"/>
          <p:nvPr>
            <p:ph idx="9" type="title"/>
          </p:nvPr>
        </p:nvSpPr>
        <p:spPr>
          <a:xfrm>
            <a:off x="283850" y="285900"/>
            <a:ext cx="2773200" cy="8163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lv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1"/>
                </a:solidFill>
              </a:defRPr>
            </a:lvl1pPr>
            <a:lvl2pPr lvl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1"/>
                </a:solidFill>
              </a:defRPr>
            </a:lvl2pPr>
            <a:lvl3pPr lvl="2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1"/>
                </a:solidFill>
              </a:defRPr>
            </a:lvl3pPr>
            <a:lvl4pPr lvl="3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1"/>
                </a:solidFill>
              </a:defRPr>
            </a:lvl4pPr>
            <a:lvl5pPr lvl="4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1"/>
                </a:solidFill>
              </a:defRPr>
            </a:lvl5pPr>
            <a:lvl6pPr lvl="5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1"/>
                </a:solidFill>
              </a:defRPr>
            </a:lvl6pPr>
            <a:lvl7pPr lvl="6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1"/>
                </a:solidFill>
              </a:defRPr>
            </a:lvl7pPr>
            <a:lvl8pPr lvl="7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1"/>
                </a:solidFill>
              </a:defRPr>
            </a:lvl8pPr>
            <a:lvl9pPr lvl="8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49" name="Google Shape;249;p24"/>
          <p:cNvSpPr txBox="1"/>
          <p:nvPr>
            <p:ph idx="1" type="body"/>
          </p:nvPr>
        </p:nvSpPr>
        <p:spPr>
          <a:xfrm>
            <a:off x="283850" y="2636275"/>
            <a:ext cx="2767200" cy="2046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●"/>
              <a:defRPr sz="1000">
                <a:solidFill>
                  <a:schemeClr val="dk1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○"/>
              <a:defRPr sz="1000">
                <a:solidFill>
                  <a:schemeClr val="dk1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Inter"/>
              <a:buChar char="■"/>
              <a:defRPr sz="10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">
  <p:cSld name="BLANK_4">
    <p:bg>
      <p:bgPr>
        <a:solidFill>
          <a:schemeClr val="accent1"/>
        </a:solidFill>
      </p:bgPr>
    </p:bg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5"/>
          <p:cNvSpPr/>
          <p:nvPr/>
        </p:nvSpPr>
        <p:spPr>
          <a:xfrm>
            <a:off x="5283375" y="285900"/>
            <a:ext cx="3573485" cy="3573485"/>
          </a:xfrm>
          <a:custGeom>
            <a:rect b="b" l="l" r="r" t="t"/>
            <a:pathLst>
              <a:path extrusionOk="0" h="32645" w="32645">
                <a:moveTo>
                  <a:pt x="2512" y="0"/>
                </a:moveTo>
                <a:lnTo>
                  <a:pt x="2512" y="5023"/>
                </a:lnTo>
                <a:lnTo>
                  <a:pt x="24107" y="5023"/>
                </a:lnTo>
                <a:lnTo>
                  <a:pt x="1" y="29129"/>
                </a:lnTo>
                <a:lnTo>
                  <a:pt x="3516" y="32644"/>
                </a:lnTo>
                <a:lnTo>
                  <a:pt x="27623" y="8538"/>
                </a:lnTo>
                <a:lnTo>
                  <a:pt x="27623" y="30133"/>
                </a:lnTo>
                <a:lnTo>
                  <a:pt x="32645" y="30133"/>
                </a:lnTo>
                <a:lnTo>
                  <a:pt x="32645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2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252" name="Google Shape;252;p25"/>
          <p:cNvSpPr txBox="1"/>
          <p:nvPr>
            <p:ph type="title"/>
          </p:nvPr>
        </p:nvSpPr>
        <p:spPr>
          <a:xfrm>
            <a:off x="283850" y="224410"/>
            <a:ext cx="6683700" cy="1236900"/>
          </a:xfrm>
          <a:prstGeom prst="rect">
            <a:avLst/>
          </a:prstGeom>
        </p:spPr>
        <p:txBody>
          <a:bodyPr anchorCtr="0" anchor="t" bIns="91425" lIns="0" spcFirstLastPara="1" rIns="91425" wrap="square" tIns="91425">
            <a:noAutofit/>
          </a:bodyPr>
          <a:lstStyle>
            <a:lvl1pPr lv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1pPr>
            <a:lvl2pPr lvl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2pPr>
            <a:lvl3pPr lvl="2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3pPr>
            <a:lvl4pPr lvl="3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4pPr>
            <a:lvl5pPr lvl="4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5pPr>
            <a:lvl6pPr lvl="5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6pPr>
            <a:lvl7pPr lvl="6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7pPr>
            <a:lvl8pPr lvl="7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8pPr>
            <a:lvl9pPr lvl="8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9pPr>
          </a:lstStyle>
          <a:p/>
        </p:txBody>
      </p:sp>
      <p:sp>
        <p:nvSpPr>
          <p:cNvPr id="253" name="Google Shape;253;p25"/>
          <p:cNvSpPr txBox="1"/>
          <p:nvPr>
            <p:ph idx="12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54" name="Google Shape;254;p25"/>
          <p:cNvSpPr txBox="1"/>
          <p:nvPr>
            <p:ph idx="2" type="title"/>
          </p:nvPr>
        </p:nvSpPr>
        <p:spPr>
          <a:xfrm>
            <a:off x="462975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"/>
              <a:buFont typeface="Inter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5" name="Google Shape;255;p25"/>
          <p:cNvSpPr txBox="1"/>
          <p:nvPr>
            <p:ph idx="3" type="title"/>
          </p:nvPr>
        </p:nvSpPr>
        <p:spPr>
          <a:xfrm>
            <a:off x="608610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"/>
              <a:buFont typeface="Inter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6" name="Google Shape;256;p25"/>
          <p:cNvSpPr txBox="1"/>
          <p:nvPr>
            <p:ph idx="4" type="title"/>
          </p:nvPr>
        </p:nvSpPr>
        <p:spPr>
          <a:xfrm>
            <a:off x="288625" y="4778975"/>
            <a:ext cx="42273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Font typeface="Inter"/>
              <a:buNone/>
              <a:defRPr sz="6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6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259" name="Google Shape;259;p26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 header"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27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>
  <p:cSld name="Title and body"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4" name="Google Shape;264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>
  <p:cSld name="Title and two columns"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7" name="Google Shape;267;p29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268" name="Google Shape;268;p29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- Alt 3">
  <p:cSld name="BLANK_1_1_1_1_2_1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/>
          <p:nvPr>
            <p:ph type="title"/>
          </p:nvPr>
        </p:nvSpPr>
        <p:spPr>
          <a:xfrm>
            <a:off x="284850" y="285900"/>
            <a:ext cx="6423900" cy="5877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lv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/>
            </a:lvl1pPr>
            <a:lvl2pPr lvl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/>
            </a:lvl2pPr>
            <a:lvl3pPr lvl="2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/>
            </a:lvl3pPr>
            <a:lvl4pPr lvl="3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/>
            </a:lvl4pPr>
            <a:lvl5pPr lvl="4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/>
            </a:lvl5pPr>
            <a:lvl6pPr lvl="5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/>
            </a:lvl6pPr>
            <a:lvl7pPr lvl="6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/>
            </a:lvl7pPr>
            <a:lvl8pPr lvl="7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/>
            </a:lvl8pPr>
            <a:lvl9pPr lvl="8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r">
              <a:buNone/>
              <a:defRPr/>
            </a:lvl1pPr>
            <a:lvl2pPr lvl="1" algn="r">
              <a:buNone/>
              <a:defRPr/>
            </a:lvl2pPr>
            <a:lvl3pPr lvl="2" algn="r">
              <a:buNone/>
              <a:defRPr/>
            </a:lvl3pPr>
            <a:lvl4pPr lvl="3" algn="r">
              <a:buNone/>
              <a:defRPr/>
            </a:lvl4pPr>
            <a:lvl5pPr lvl="4" algn="r">
              <a:buNone/>
              <a:defRPr/>
            </a:lvl5pPr>
            <a:lvl6pPr lvl="5" algn="r">
              <a:buNone/>
              <a:defRPr/>
            </a:lvl6pPr>
            <a:lvl7pPr lvl="6" algn="r">
              <a:buNone/>
              <a:defRPr/>
            </a:lvl7pPr>
            <a:lvl8pPr lvl="7" algn="r">
              <a:buNone/>
              <a:defRPr/>
            </a:lvl8pPr>
            <a:lvl9pPr lvl="8" algn="r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7" name="Google Shape;27;p4"/>
          <p:cNvSpPr txBox="1"/>
          <p:nvPr>
            <p:ph idx="2" type="title"/>
          </p:nvPr>
        </p:nvSpPr>
        <p:spPr>
          <a:xfrm>
            <a:off x="462975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"/>
              <a:buFont typeface="Inter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3" type="title"/>
          </p:nvPr>
        </p:nvSpPr>
        <p:spPr>
          <a:xfrm>
            <a:off x="608610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"/>
              <a:buFont typeface="Inter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 column text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31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73" name="Google Shape;273;p31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 point"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32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 title and description"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33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278" name="Google Shape;278;p33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79" name="Google Shape;279;p33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"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34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 number"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35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84" name="Google Shape;284;p35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ctr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 algn="ctr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 algn="ctr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 algn="ctr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 algn="ctr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 algn="ctr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 algn="ctr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 algn="ctr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 algn="ctr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>
  <p:cSld name="Agenda"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37"/>
          <p:cNvSpPr txBox="1"/>
          <p:nvPr>
            <p:ph type="title"/>
          </p:nvPr>
        </p:nvSpPr>
        <p:spPr>
          <a:xfrm>
            <a:off x="677325" y="1832775"/>
            <a:ext cx="3217200" cy="1484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8" name="Google Shape;288;p37"/>
          <p:cNvSpPr txBox="1"/>
          <p:nvPr>
            <p:ph idx="1" type="subTitle"/>
          </p:nvPr>
        </p:nvSpPr>
        <p:spPr>
          <a:xfrm>
            <a:off x="4406650" y="393750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289" name="Google Shape;289;p37"/>
          <p:cNvSpPr txBox="1"/>
          <p:nvPr>
            <p:ph idx="2" type="subTitle"/>
          </p:nvPr>
        </p:nvSpPr>
        <p:spPr>
          <a:xfrm>
            <a:off x="4406650" y="1151705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290" name="Google Shape;290;p37"/>
          <p:cNvSpPr txBox="1"/>
          <p:nvPr>
            <p:ph idx="3" type="subTitle"/>
          </p:nvPr>
        </p:nvSpPr>
        <p:spPr>
          <a:xfrm>
            <a:off x="4406650" y="3425570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291" name="Google Shape;291;p37"/>
          <p:cNvSpPr txBox="1"/>
          <p:nvPr>
            <p:ph idx="4" type="subTitle"/>
          </p:nvPr>
        </p:nvSpPr>
        <p:spPr>
          <a:xfrm>
            <a:off x="4406650" y="1909660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292" name="Google Shape;292;p37"/>
          <p:cNvSpPr txBox="1"/>
          <p:nvPr>
            <p:ph idx="5" type="subTitle"/>
          </p:nvPr>
        </p:nvSpPr>
        <p:spPr>
          <a:xfrm>
            <a:off x="4406650" y="4183525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293" name="Google Shape;293;p37"/>
          <p:cNvSpPr txBox="1"/>
          <p:nvPr>
            <p:ph idx="6" type="subTitle"/>
          </p:nvPr>
        </p:nvSpPr>
        <p:spPr>
          <a:xfrm>
            <a:off x="4406650" y="2667615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">
  <p:cSld name="Title, body and image"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6" name="Google Shape;296;p38"/>
          <p:cNvSpPr txBox="1"/>
          <p:nvPr>
            <p:ph idx="1" type="body"/>
          </p:nvPr>
        </p:nvSpPr>
        <p:spPr>
          <a:xfrm>
            <a:off x="311700" y="1152475"/>
            <a:ext cx="4473900" cy="34164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297" name="Google Shape;297;p38"/>
          <p:cNvSpPr/>
          <p:nvPr>
            <p:ph idx="2" type="pic"/>
          </p:nvPr>
        </p:nvSpPr>
        <p:spPr>
          <a:xfrm>
            <a:off x="4992024" y="1152775"/>
            <a:ext cx="3840300" cy="3416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big ideas">
  <p:cSld name="Two big ideas"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39"/>
          <p:cNvSpPr txBox="1"/>
          <p:nvPr>
            <p:ph type="title"/>
          </p:nvPr>
        </p:nvSpPr>
        <p:spPr>
          <a:xfrm>
            <a:off x="483175" y="450025"/>
            <a:ext cx="8184600" cy="75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0" name="Google Shape;300;p39"/>
          <p:cNvSpPr txBox="1"/>
          <p:nvPr>
            <p:ph idx="1" type="body"/>
          </p:nvPr>
        </p:nvSpPr>
        <p:spPr>
          <a:xfrm>
            <a:off x="483150" y="2237788"/>
            <a:ext cx="3619800" cy="23736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301" name="Google Shape;301;p39"/>
          <p:cNvSpPr txBox="1"/>
          <p:nvPr>
            <p:ph idx="2" type="body"/>
          </p:nvPr>
        </p:nvSpPr>
        <p:spPr>
          <a:xfrm>
            <a:off x="5048000" y="2237788"/>
            <a:ext cx="36198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302" name="Google Shape;302;p39"/>
          <p:cNvSpPr txBox="1"/>
          <p:nvPr>
            <p:ph idx="3" type="subTitle"/>
          </p:nvPr>
        </p:nvSpPr>
        <p:spPr>
          <a:xfrm>
            <a:off x="483150" y="1336161"/>
            <a:ext cx="36198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303" name="Google Shape;303;p39"/>
          <p:cNvSpPr txBox="1"/>
          <p:nvPr>
            <p:ph idx="4" type="subTitle"/>
          </p:nvPr>
        </p:nvSpPr>
        <p:spPr>
          <a:xfrm>
            <a:off x="5048000" y="1336161"/>
            <a:ext cx="36198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big ideas">
  <p:cSld name="Three big ideas"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40"/>
          <p:cNvSpPr txBox="1"/>
          <p:nvPr>
            <p:ph idx="1" type="body"/>
          </p:nvPr>
        </p:nvSpPr>
        <p:spPr>
          <a:xfrm>
            <a:off x="483175" y="2417500"/>
            <a:ext cx="2455500" cy="23736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306" name="Google Shape;306;p40"/>
          <p:cNvSpPr txBox="1"/>
          <p:nvPr>
            <p:ph idx="2" type="body"/>
          </p:nvPr>
        </p:nvSpPr>
        <p:spPr>
          <a:xfrm>
            <a:off x="3347725" y="2417500"/>
            <a:ext cx="24555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307" name="Google Shape;307;p40"/>
          <p:cNvSpPr txBox="1"/>
          <p:nvPr>
            <p:ph type="title"/>
          </p:nvPr>
        </p:nvSpPr>
        <p:spPr>
          <a:xfrm>
            <a:off x="483175" y="450025"/>
            <a:ext cx="8184600" cy="75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308" name="Google Shape;308;p40"/>
          <p:cNvSpPr txBox="1"/>
          <p:nvPr>
            <p:ph idx="3" type="subTitle"/>
          </p:nvPr>
        </p:nvSpPr>
        <p:spPr>
          <a:xfrm>
            <a:off x="483175" y="1336150"/>
            <a:ext cx="2455500" cy="77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309" name="Google Shape;309;p40"/>
          <p:cNvSpPr txBox="1"/>
          <p:nvPr>
            <p:ph idx="4" type="subTitle"/>
          </p:nvPr>
        </p:nvSpPr>
        <p:spPr>
          <a:xfrm>
            <a:off x="3347725" y="1336150"/>
            <a:ext cx="2455500" cy="77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310" name="Google Shape;310;p40"/>
          <p:cNvSpPr txBox="1"/>
          <p:nvPr>
            <p:ph idx="5" type="subTitle"/>
          </p:nvPr>
        </p:nvSpPr>
        <p:spPr>
          <a:xfrm>
            <a:off x="6212275" y="1336150"/>
            <a:ext cx="2455500" cy="77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311" name="Google Shape;311;p40"/>
          <p:cNvSpPr txBox="1"/>
          <p:nvPr>
            <p:ph idx="6" type="body"/>
          </p:nvPr>
        </p:nvSpPr>
        <p:spPr>
          <a:xfrm>
            <a:off x="6212275" y="2417500"/>
            <a:ext cx="24555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 - Alt 4">
  <p:cSld name="BLANK_1_1_1_1_2_1_1">
    <p:bg>
      <p:bgPr>
        <a:solidFill>
          <a:schemeClr val="lt1"/>
        </a:solidFill>
      </p:bgPr>
    </p:bg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284850" y="285900"/>
            <a:ext cx="6423900" cy="5877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lv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1pPr>
            <a:lvl2pPr lvl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2pPr>
            <a:lvl3pPr lvl="2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3pPr>
            <a:lvl4pPr lvl="3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4pPr>
            <a:lvl5pPr lvl="4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5pPr>
            <a:lvl6pPr lvl="5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6pPr>
            <a:lvl7pPr lvl="6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7pPr>
            <a:lvl8pPr lvl="7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8pPr>
            <a:lvl9pPr lvl="8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cxnSp>
        <p:nvCxnSpPr>
          <p:cNvPr id="31" name="Google Shape;31;p5"/>
          <p:cNvCxnSpPr/>
          <p:nvPr/>
        </p:nvCxnSpPr>
        <p:spPr>
          <a:xfrm>
            <a:off x="283850" y="4683734"/>
            <a:ext cx="85731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r">
              <a:buNone/>
              <a:defRPr>
                <a:solidFill>
                  <a:schemeClr val="dk1"/>
                </a:solidFill>
              </a:defRPr>
            </a:lvl1pPr>
            <a:lvl2pPr lvl="1" algn="r">
              <a:buNone/>
              <a:defRPr>
                <a:solidFill>
                  <a:schemeClr val="dk1"/>
                </a:solidFill>
              </a:defRPr>
            </a:lvl2pPr>
            <a:lvl3pPr lvl="2" algn="r">
              <a:buNone/>
              <a:defRPr>
                <a:solidFill>
                  <a:schemeClr val="dk1"/>
                </a:solidFill>
              </a:defRPr>
            </a:lvl3pPr>
            <a:lvl4pPr lvl="3" algn="r">
              <a:buNone/>
              <a:defRPr>
                <a:solidFill>
                  <a:schemeClr val="dk1"/>
                </a:solidFill>
              </a:defRPr>
            </a:lvl4pPr>
            <a:lvl5pPr lvl="4" algn="r">
              <a:buNone/>
              <a:defRPr>
                <a:solidFill>
                  <a:schemeClr val="dk1"/>
                </a:solidFill>
              </a:defRPr>
            </a:lvl5pPr>
            <a:lvl6pPr lvl="5" algn="r">
              <a:buNone/>
              <a:defRPr>
                <a:solidFill>
                  <a:schemeClr val="dk1"/>
                </a:solidFill>
              </a:defRPr>
            </a:lvl6pPr>
            <a:lvl7pPr lvl="6" algn="r">
              <a:buNone/>
              <a:defRPr>
                <a:solidFill>
                  <a:schemeClr val="dk1"/>
                </a:solidFill>
              </a:defRPr>
            </a:lvl7pPr>
            <a:lvl8pPr lvl="7" algn="r">
              <a:buNone/>
              <a:defRPr>
                <a:solidFill>
                  <a:schemeClr val="dk1"/>
                </a:solidFill>
              </a:defRPr>
            </a:lvl8pPr>
            <a:lvl9pPr lvl="8" algn="r">
              <a:buNone/>
              <a:defRPr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3" name="Google Shape;33;p5"/>
          <p:cNvSpPr txBox="1"/>
          <p:nvPr>
            <p:ph idx="2" type="title"/>
          </p:nvPr>
        </p:nvSpPr>
        <p:spPr>
          <a:xfrm>
            <a:off x="462975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3" type="title"/>
          </p:nvPr>
        </p:nvSpPr>
        <p:spPr>
          <a:xfrm>
            <a:off x="608610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Inter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ur big ideas">
  <p:cSld name="Four big ideas"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41"/>
          <p:cNvSpPr txBox="1"/>
          <p:nvPr>
            <p:ph idx="1" type="body"/>
          </p:nvPr>
        </p:nvSpPr>
        <p:spPr>
          <a:xfrm>
            <a:off x="366725" y="1759093"/>
            <a:ext cx="3838500" cy="11385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314" name="Google Shape;314;p41"/>
          <p:cNvSpPr txBox="1"/>
          <p:nvPr>
            <p:ph idx="2" type="body"/>
          </p:nvPr>
        </p:nvSpPr>
        <p:spPr>
          <a:xfrm>
            <a:off x="4938725" y="1759093"/>
            <a:ext cx="3838500" cy="113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315" name="Google Shape;315;p41"/>
          <p:cNvSpPr txBox="1"/>
          <p:nvPr>
            <p:ph idx="3" type="body"/>
          </p:nvPr>
        </p:nvSpPr>
        <p:spPr>
          <a:xfrm>
            <a:off x="366750" y="3648575"/>
            <a:ext cx="3838500" cy="113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316" name="Google Shape;316;p41"/>
          <p:cNvSpPr txBox="1"/>
          <p:nvPr>
            <p:ph idx="4" type="body"/>
          </p:nvPr>
        </p:nvSpPr>
        <p:spPr>
          <a:xfrm>
            <a:off x="4938750" y="3648575"/>
            <a:ext cx="3838500" cy="113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317" name="Google Shape;317;p41"/>
          <p:cNvSpPr txBox="1"/>
          <p:nvPr>
            <p:ph type="title"/>
          </p:nvPr>
        </p:nvSpPr>
        <p:spPr>
          <a:xfrm>
            <a:off x="366750" y="450025"/>
            <a:ext cx="8184600" cy="758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18" name="Google Shape;318;p41"/>
          <p:cNvSpPr txBox="1"/>
          <p:nvPr>
            <p:ph idx="5" type="subTitle"/>
          </p:nvPr>
        </p:nvSpPr>
        <p:spPr>
          <a:xfrm>
            <a:off x="366763" y="1277907"/>
            <a:ext cx="38385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319" name="Google Shape;319;p41"/>
          <p:cNvSpPr txBox="1"/>
          <p:nvPr>
            <p:ph idx="6" type="subTitle"/>
          </p:nvPr>
        </p:nvSpPr>
        <p:spPr>
          <a:xfrm>
            <a:off x="4938738" y="1277907"/>
            <a:ext cx="38385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320" name="Google Shape;320;p41"/>
          <p:cNvSpPr txBox="1"/>
          <p:nvPr>
            <p:ph idx="7" type="subTitle"/>
          </p:nvPr>
        </p:nvSpPr>
        <p:spPr>
          <a:xfrm>
            <a:off x="4938761" y="3167363"/>
            <a:ext cx="38385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321" name="Google Shape;321;p41"/>
          <p:cNvSpPr txBox="1"/>
          <p:nvPr>
            <p:ph idx="8" type="subTitle"/>
          </p:nvPr>
        </p:nvSpPr>
        <p:spPr>
          <a:xfrm>
            <a:off x="366750" y="3167363"/>
            <a:ext cx="38385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image">
  <p:cSld name="Title and image"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4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4" name="Google Shape;324;p42"/>
          <p:cNvSpPr/>
          <p:nvPr>
            <p:ph idx="2" type="pic"/>
          </p:nvPr>
        </p:nvSpPr>
        <p:spPr>
          <a:xfrm>
            <a:off x="311700" y="1170425"/>
            <a:ext cx="8520600" cy="34929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storyboards">
  <p:cSld name="Two storyboards"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43"/>
          <p:cNvSpPr txBox="1"/>
          <p:nvPr>
            <p:ph idx="1" type="body"/>
          </p:nvPr>
        </p:nvSpPr>
        <p:spPr>
          <a:xfrm>
            <a:off x="311700" y="4080225"/>
            <a:ext cx="4027500" cy="9261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327" name="Google Shape;327;p43"/>
          <p:cNvSpPr/>
          <p:nvPr>
            <p:ph idx="2" type="pic"/>
          </p:nvPr>
        </p:nvSpPr>
        <p:spPr>
          <a:xfrm>
            <a:off x="4804825" y="1133300"/>
            <a:ext cx="4027500" cy="2392800"/>
          </a:xfrm>
          <a:prstGeom prst="rect">
            <a:avLst/>
          </a:prstGeom>
          <a:noFill/>
          <a:ln>
            <a:noFill/>
          </a:ln>
        </p:spPr>
      </p:sp>
      <p:sp>
        <p:nvSpPr>
          <p:cNvPr id="328" name="Google Shape;328;p43"/>
          <p:cNvSpPr/>
          <p:nvPr>
            <p:ph idx="3" type="pic"/>
          </p:nvPr>
        </p:nvSpPr>
        <p:spPr>
          <a:xfrm>
            <a:off x="311725" y="1133300"/>
            <a:ext cx="4027500" cy="2392800"/>
          </a:xfrm>
          <a:prstGeom prst="rect">
            <a:avLst/>
          </a:prstGeom>
          <a:noFill/>
          <a:ln>
            <a:noFill/>
          </a:ln>
        </p:spPr>
      </p:sp>
      <p:sp>
        <p:nvSpPr>
          <p:cNvPr id="329" name="Google Shape;329;p43"/>
          <p:cNvSpPr txBox="1"/>
          <p:nvPr>
            <p:ph idx="4" type="body"/>
          </p:nvPr>
        </p:nvSpPr>
        <p:spPr>
          <a:xfrm>
            <a:off x="4804825" y="4080225"/>
            <a:ext cx="4027500" cy="9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330" name="Google Shape;330;p4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1" name="Google Shape;331;p43"/>
          <p:cNvSpPr txBox="1"/>
          <p:nvPr>
            <p:ph idx="5" type="subTitle"/>
          </p:nvPr>
        </p:nvSpPr>
        <p:spPr>
          <a:xfrm>
            <a:off x="311725" y="3582900"/>
            <a:ext cx="40275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32" name="Google Shape;332;p43"/>
          <p:cNvSpPr txBox="1"/>
          <p:nvPr>
            <p:ph idx="6" type="subTitle"/>
          </p:nvPr>
        </p:nvSpPr>
        <p:spPr>
          <a:xfrm>
            <a:off x="4804825" y="3582900"/>
            <a:ext cx="40275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storyboards">
  <p:cSld name="Three storyboards"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44"/>
          <p:cNvSpPr txBox="1"/>
          <p:nvPr>
            <p:ph idx="1" type="body"/>
          </p:nvPr>
        </p:nvSpPr>
        <p:spPr>
          <a:xfrm>
            <a:off x="311700" y="3911700"/>
            <a:ext cx="2627100" cy="10185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335" name="Google Shape;335;p44"/>
          <p:cNvSpPr/>
          <p:nvPr>
            <p:ph idx="2" type="pic"/>
          </p:nvPr>
        </p:nvSpPr>
        <p:spPr>
          <a:xfrm>
            <a:off x="6205225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336" name="Google Shape;336;p44"/>
          <p:cNvSpPr/>
          <p:nvPr>
            <p:ph idx="3" type="pic"/>
          </p:nvPr>
        </p:nvSpPr>
        <p:spPr>
          <a:xfrm>
            <a:off x="311725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337" name="Google Shape;337;p44"/>
          <p:cNvSpPr txBox="1"/>
          <p:nvPr>
            <p:ph idx="4" type="body"/>
          </p:nvPr>
        </p:nvSpPr>
        <p:spPr>
          <a:xfrm>
            <a:off x="6205225" y="3911700"/>
            <a:ext cx="2627100" cy="101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338" name="Google Shape;338;p44"/>
          <p:cNvSpPr/>
          <p:nvPr>
            <p:ph idx="5" type="pic"/>
          </p:nvPr>
        </p:nvSpPr>
        <p:spPr>
          <a:xfrm>
            <a:off x="3255250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339" name="Google Shape;339;p44"/>
          <p:cNvSpPr txBox="1"/>
          <p:nvPr>
            <p:ph idx="6" type="body"/>
          </p:nvPr>
        </p:nvSpPr>
        <p:spPr>
          <a:xfrm>
            <a:off x="3255250" y="3911700"/>
            <a:ext cx="2627100" cy="101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340" name="Google Shape;340;p4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1" name="Google Shape;341;p44"/>
          <p:cNvSpPr txBox="1"/>
          <p:nvPr>
            <p:ph idx="7" type="subTitle"/>
          </p:nvPr>
        </p:nvSpPr>
        <p:spPr>
          <a:xfrm>
            <a:off x="311725" y="3430500"/>
            <a:ext cx="26271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42" name="Google Shape;342;p44"/>
          <p:cNvSpPr txBox="1"/>
          <p:nvPr>
            <p:ph idx="8" type="subTitle"/>
          </p:nvPr>
        </p:nvSpPr>
        <p:spPr>
          <a:xfrm>
            <a:off x="6205225" y="3430500"/>
            <a:ext cx="26271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43" name="Google Shape;343;p44"/>
          <p:cNvSpPr txBox="1"/>
          <p:nvPr>
            <p:ph idx="9" type="subTitle"/>
          </p:nvPr>
        </p:nvSpPr>
        <p:spPr>
          <a:xfrm>
            <a:off x="3255250" y="3430500"/>
            <a:ext cx="26271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only">
  <p:cSld name="Image only"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45"/>
          <p:cNvSpPr/>
          <p:nvPr>
            <p:ph idx="2" type="pic"/>
          </p:nvPr>
        </p:nvSpPr>
        <p:spPr>
          <a:xfrm>
            <a:off x="311700" y="445025"/>
            <a:ext cx="8520600" cy="42183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grid">
  <p:cSld name="Image grid"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46"/>
          <p:cNvSpPr/>
          <p:nvPr>
            <p:ph idx="2" type="pic"/>
          </p:nvPr>
        </p:nvSpPr>
        <p:spPr>
          <a:xfrm>
            <a:off x="3389600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348" name="Google Shape;348;p46"/>
          <p:cNvSpPr/>
          <p:nvPr>
            <p:ph idx="3" type="pic"/>
          </p:nvPr>
        </p:nvSpPr>
        <p:spPr>
          <a:xfrm>
            <a:off x="5195935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349" name="Google Shape;349;p46"/>
          <p:cNvSpPr/>
          <p:nvPr>
            <p:ph idx="4" type="pic"/>
          </p:nvPr>
        </p:nvSpPr>
        <p:spPr>
          <a:xfrm>
            <a:off x="7002270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350" name="Google Shape;350;p46"/>
          <p:cNvSpPr/>
          <p:nvPr>
            <p:ph idx="5" type="pic"/>
          </p:nvPr>
        </p:nvSpPr>
        <p:spPr>
          <a:xfrm>
            <a:off x="3389588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351" name="Google Shape;351;p46"/>
          <p:cNvSpPr/>
          <p:nvPr>
            <p:ph idx="6" type="pic"/>
          </p:nvPr>
        </p:nvSpPr>
        <p:spPr>
          <a:xfrm>
            <a:off x="5195922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352" name="Google Shape;352;p46"/>
          <p:cNvSpPr/>
          <p:nvPr>
            <p:ph idx="7" type="pic"/>
          </p:nvPr>
        </p:nvSpPr>
        <p:spPr>
          <a:xfrm>
            <a:off x="7002257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353" name="Google Shape;353;p46"/>
          <p:cNvSpPr txBox="1"/>
          <p:nvPr>
            <p:ph type="title"/>
          </p:nvPr>
        </p:nvSpPr>
        <p:spPr>
          <a:xfrm>
            <a:off x="351550" y="445025"/>
            <a:ext cx="2596800" cy="1706400"/>
          </a:xfrm>
          <a:prstGeom prst="rect">
            <a:avLst/>
          </a:prstGeom>
        </p:spPr>
        <p:txBody>
          <a:bodyPr anchorCtr="0" anchor="ctr" bIns="0" lIns="0" spcFirstLastPara="1" rIns="0" wrap="square" tIns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4" name="Google Shape;354;p46"/>
          <p:cNvSpPr/>
          <p:nvPr>
            <p:ph idx="8" type="pic"/>
          </p:nvPr>
        </p:nvSpPr>
        <p:spPr>
          <a:xfrm>
            <a:off x="3389588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355" name="Google Shape;355;p46"/>
          <p:cNvSpPr/>
          <p:nvPr>
            <p:ph idx="9" type="pic"/>
          </p:nvPr>
        </p:nvSpPr>
        <p:spPr>
          <a:xfrm>
            <a:off x="5195922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356" name="Google Shape;356;p46"/>
          <p:cNvSpPr/>
          <p:nvPr>
            <p:ph idx="13" type="pic"/>
          </p:nvPr>
        </p:nvSpPr>
        <p:spPr>
          <a:xfrm>
            <a:off x="7002257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pos="5564">
          <p15:clr>
            <a:srgbClr val="E46962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 - Alt 1">
  <p:cSld name="BLANK_1_1_1_1_1_1_1">
    <p:bg>
      <p:bgPr>
        <a:solidFill>
          <a:schemeClr val="lt1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Google Shape;36;p6"/>
          <p:cNvCxnSpPr/>
          <p:nvPr/>
        </p:nvCxnSpPr>
        <p:spPr>
          <a:xfrm>
            <a:off x="283850" y="4683725"/>
            <a:ext cx="85731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7" name="Google Shape;37;p6"/>
          <p:cNvSpPr txBox="1"/>
          <p:nvPr>
            <p:ph type="title"/>
          </p:nvPr>
        </p:nvSpPr>
        <p:spPr>
          <a:xfrm>
            <a:off x="283850" y="230676"/>
            <a:ext cx="6683700" cy="1236900"/>
          </a:xfrm>
          <a:prstGeom prst="rect">
            <a:avLst/>
          </a:prstGeom>
        </p:spPr>
        <p:txBody>
          <a:bodyPr anchorCtr="0" anchor="t" bIns="91425" lIns="0" spcFirstLastPara="1" rIns="91425" wrap="square" tIns="91425">
            <a:noAutofit/>
          </a:bodyPr>
          <a:lstStyle>
            <a:lvl1pPr lv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>
                <a:solidFill>
                  <a:schemeClr val="dk1"/>
                </a:solidFill>
              </a:defRPr>
            </a:lvl1pPr>
            <a:lvl2pPr lvl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>
                <a:solidFill>
                  <a:schemeClr val="dk1"/>
                </a:solidFill>
              </a:defRPr>
            </a:lvl2pPr>
            <a:lvl3pPr lvl="2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>
                <a:solidFill>
                  <a:schemeClr val="dk1"/>
                </a:solidFill>
              </a:defRPr>
            </a:lvl3pPr>
            <a:lvl4pPr lvl="3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>
                <a:solidFill>
                  <a:schemeClr val="dk1"/>
                </a:solidFill>
              </a:defRPr>
            </a:lvl4pPr>
            <a:lvl5pPr lvl="4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>
                <a:solidFill>
                  <a:schemeClr val="dk1"/>
                </a:solidFill>
              </a:defRPr>
            </a:lvl5pPr>
            <a:lvl6pPr lvl="5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>
                <a:solidFill>
                  <a:schemeClr val="dk1"/>
                </a:solidFill>
              </a:defRPr>
            </a:lvl6pPr>
            <a:lvl7pPr lvl="6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>
                <a:solidFill>
                  <a:schemeClr val="dk1"/>
                </a:solidFill>
              </a:defRPr>
            </a:lvl7pPr>
            <a:lvl8pPr lvl="7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>
                <a:solidFill>
                  <a:schemeClr val="dk1"/>
                </a:solidFill>
              </a:defRPr>
            </a:lvl8pPr>
            <a:lvl9pPr lvl="8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1" type="subTitle"/>
          </p:nvPr>
        </p:nvSpPr>
        <p:spPr>
          <a:xfrm>
            <a:off x="6214200" y="3602000"/>
            <a:ext cx="2386500" cy="804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None/>
              <a:defRPr sz="1200">
                <a:latin typeface="Inter"/>
                <a:ea typeface="Inter"/>
                <a:cs typeface="Inter"/>
                <a:sym typeface="Int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None/>
              <a:defRPr sz="1200">
                <a:latin typeface="Inter"/>
                <a:ea typeface="Inter"/>
                <a:cs typeface="Inter"/>
                <a:sym typeface="Int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None/>
              <a:defRPr sz="1200">
                <a:latin typeface="Inter"/>
                <a:ea typeface="Inter"/>
                <a:cs typeface="Inter"/>
                <a:sym typeface="Int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None/>
              <a:defRPr sz="1200">
                <a:latin typeface="Inter"/>
                <a:ea typeface="Inter"/>
                <a:cs typeface="Inter"/>
                <a:sym typeface="Int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None/>
              <a:defRPr sz="1200">
                <a:latin typeface="Inter"/>
                <a:ea typeface="Inter"/>
                <a:cs typeface="Inter"/>
                <a:sym typeface="Int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None/>
              <a:defRPr sz="1200">
                <a:latin typeface="Inter"/>
                <a:ea typeface="Inter"/>
                <a:cs typeface="Inter"/>
                <a:sym typeface="Int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None/>
              <a:defRPr sz="1200">
                <a:latin typeface="Inter"/>
                <a:ea typeface="Inter"/>
                <a:cs typeface="Inter"/>
                <a:sym typeface="Int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None/>
              <a:defRPr sz="1200"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r">
              <a:buNone/>
              <a:defRPr>
                <a:solidFill>
                  <a:schemeClr val="dk1"/>
                </a:solidFill>
              </a:defRPr>
            </a:lvl1pPr>
            <a:lvl2pPr lvl="1" algn="r">
              <a:buNone/>
              <a:defRPr>
                <a:solidFill>
                  <a:schemeClr val="dk1"/>
                </a:solidFill>
              </a:defRPr>
            </a:lvl2pPr>
            <a:lvl3pPr lvl="2" algn="r">
              <a:buNone/>
              <a:defRPr>
                <a:solidFill>
                  <a:schemeClr val="dk1"/>
                </a:solidFill>
              </a:defRPr>
            </a:lvl3pPr>
            <a:lvl4pPr lvl="3" algn="r">
              <a:buNone/>
              <a:defRPr>
                <a:solidFill>
                  <a:schemeClr val="dk1"/>
                </a:solidFill>
              </a:defRPr>
            </a:lvl4pPr>
            <a:lvl5pPr lvl="4" algn="r">
              <a:buNone/>
              <a:defRPr>
                <a:solidFill>
                  <a:schemeClr val="dk1"/>
                </a:solidFill>
              </a:defRPr>
            </a:lvl5pPr>
            <a:lvl6pPr lvl="5" algn="r">
              <a:buNone/>
              <a:defRPr>
                <a:solidFill>
                  <a:schemeClr val="dk1"/>
                </a:solidFill>
              </a:defRPr>
            </a:lvl6pPr>
            <a:lvl7pPr lvl="6" algn="r">
              <a:buNone/>
              <a:defRPr>
                <a:solidFill>
                  <a:schemeClr val="dk1"/>
                </a:solidFill>
              </a:defRPr>
            </a:lvl7pPr>
            <a:lvl8pPr lvl="7" algn="r">
              <a:buNone/>
              <a:defRPr>
                <a:solidFill>
                  <a:schemeClr val="dk1"/>
                </a:solidFill>
              </a:defRPr>
            </a:lvl8pPr>
            <a:lvl9pPr lvl="8" algn="r">
              <a:buNone/>
              <a:defRPr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0" name="Google Shape;40;p6"/>
          <p:cNvSpPr txBox="1"/>
          <p:nvPr>
            <p:ph idx="2" type="title"/>
          </p:nvPr>
        </p:nvSpPr>
        <p:spPr>
          <a:xfrm>
            <a:off x="462975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3" type="title"/>
          </p:nvPr>
        </p:nvSpPr>
        <p:spPr>
          <a:xfrm>
            <a:off x="608610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2" name="Google Shape;42;p6"/>
          <p:cNvSpPr/>
          <p:nvPr>
            <p:ph idx="4" type="pic"/>
          </p:nvPr>
        </p:nvSpPr>
        <p:spPr>
          <a:xfrm>
            <a:off x="4629750" y="3386700"/>
            <a:ext cx="1328400" cy="12909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 - Alt 3">
  <p:cSld name="BLANK_3_1">
    <p:bg>
      <p:bgPr>
        <a:solidFill>
          <a:schemeClr val="accent3"/>
        </a:solidFill>
      </p:bgPr>
    </p:bg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/>
          <p:nvPr/>
        </p:nvSpPr>
        <p:spPr>
          <a:xfrm>
            <a:off x="3186050" y="288625"/>
            <a:ext cx="5670900" cy="2929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45" name="Google Shape;45;p7"/>
          <p:cNvSpPr/>
          <p:nvPr/>
        </p:nvSpPr>
        <p:spPr>
          <a:xfrm>
            <a:off x="3499026" y="558338"/>
            <a:ext cx="5044948" cy="2389773"/>
          </a:xfrm>
          <a:custGeom>
            <a:rect b="b" l="l" r="r" t="t"/>
            <a:pathLst>
              <a:path extrusionOk="0" h="22601" w="47712">
                <a:moveTo>
                  <a:pt x="36474" y="1"/>
                </a:moveTo>
                <a:lnTo>
                  <a:pt x="32896" y="3516"/>
                </a:lnTo>
                <a:lnTo>
                  <a:pt x="38106" y="8789"/>
                </a:lnTo>
                <a:lnTo>
                  <a:pt x="1" y="8789"/>
                </a:lnTo>
                <a:lnTo>
                  <a:pt x="1" y="13812"/>
                </a:lnTo>
                <a:lnTo>
                  <a:pt x="38106" y="13812"/>
                </a:lnTo>
                <a:lnTo>
                  <a:pt x="32833" y="19085"/>
                </a:lnTo>
                <a:lnTo>
                  <a:pt x="36411" y="22600"/>
                </a:lnTo>
                <a:lnTo>
                  <a:pt x="47711" y="11300"/>
                </a:lnTo>
                <a:lnTo>
                  <a:pt x="36474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46" name="Google Shape;46;p7"/>
          <p:cNvSpPr txBox="1"/>
          <p:nvPr>
            <p:ph type="title"/>
          </p:nvPr>
        </p:nvSpPr>
        <p:spPr>
          <a:xfrm>
            <a:off x="283850" y="474875"/>
            <a:ext cx="2773200" cy="1585200"/>
          </a:xfrm>
          <a:prstGeom prst="rect">
            <a:avLst/>
          </a:prstGeom>
        </p:spPr>
        <p:txBody>
          <a:bodyPr anchorCtr="0" anchor="t" bIns="0" lIns="0" spcFirstLastPara="1" rIns="0" wrap="square" tIns="91425">
            <a:normAutofit/>
          </a:bodyPr>
          <a:lstStyle>
            <a:lvl1pPr lv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>
                <a:solidFill>
                  <a:schemeClr val="dk1"/>
                </a:solidFill>
              </a:defRPr>
            </a:lvl1pPr>
            <a:lvl2pPr lvl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>
                <a:solidFill>
                  <a:schemeClr val="dk1"/>
                </a:solidFill>
              </a:defRPr>
            </a:lvl2pPr>
            <a:lvl3pPr lvl="2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>
                <a:solidFill>
                  <a:schemeClr val="dk1"/>
                </a:solidFill>
              </a:defRPr>
            </a:lvl3pPr>
            <a:lvl4pPr lvl="3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>
                <a:solidFill>
                  <a:schemeClr val="dk1"/>
                </a:solidFill>
              </a:defRPr>
            </a:lvl4pPr>
            <a:lvl5pPr lvl="4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>
                <a:solidFill>
                  <a:schemeClr val="dk1"/>
                </a:solidFill>
              </a:defRPr>
            </a:lvl5pPr>
            <a:lvl6pPr lvl="5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>
                <a:solidFill>
                  <a:schemeClr val="dk1"/>
                </a:solidFill>
              </a:defRPr>
            </a:lvl6pPr>
            <a:lvl7pPr lvl="6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>
                <a:solidFill>
                  <a:schemeClr val="dk1"/>
                </a:solidFill>
              </a:defRPr>
            </a:lvl7pPr>
            <a:lvl8pPr lvl="7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>
                <a:solidFill>
                  <a:schemeClr val="dk1"/>
                </a:solidFill>
              </a:defRPr>
            </a:lvl8pPr>
            <a:lvl9pPr lvl="8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1" type="subTitle"/>
          </p:nvPr>
        </p:nvSpPr>
        <p:spPr>
          <a:xfrm>
            <a:off x="284850" y="3602000"/>
            <a:ext cx="2773200" cy="804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Inter"/>
              <a:buNone/>
              <a:defRPr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r">
              <a:buNone/>
              <a:defRPr>
                <a:solidFill>
                  <a:schemeClr val="dk1"/>
                </a:solidFill>
              </a:defRPr>
            </a:lvl1pPr>
            <a:lvl2pPr lvl="1" algn="r">
              <a:buNone/>
              <a:defRPr>
                <a:solidFill>
                  <a:schemeClr val="dk1"/>
                </a:solidFill>
              </a:defRPr>
            </a:lvl2pPr>
            <a:lvl3pPr lvl="2" algn="r">
              <a:buNone/>
              <a:defRPr>
                <a:solidFill>
                  <a:schemeClr val="dk1"/>
                </a:solidFill>
              </a:defRPr>
            </a:lvl3pPr>
            <a:lvl4pPr lvl="3" algn="r">
              <a:buNone/>
              <a:defRPr>
                <a:solidFill>
                  <a:schemeClr val="dk1"/>
                </a:solidFill>
              </a:defRPr>
            </a:lvl4pPr>
            <a:lvl5pPr lvl="4" algn="r">
              <a:buNone/>
              <a:defRPr>
                <a:solidFill>
                  <a:schemeClr val="dk1"/>
                </a:solidFill>
              </a:defRPr>
            </a:lvl5pPr>
            <a:lvl6pPr lvl="5" algn="r">
              <a:buNone/>
              <a:defRPr>
                <a:solidFill>
                  <a:schemeClr val="dk1"/>
                </a:solidFill>
              </a:defRPr>
            </a:lvl6pPr>
            <a:lvl7pPr lvl="6" algn="r">
              <a:buNone/>
              <a:defRPr>
                <a:solidFill>
                  <a:schemeClr val="dk1"/>
                </a:solidFill>
              </a:defRPr>
            </a:lvl7pPr>
            <a:lvl8pPr lvl="7" algn="r">
              <a:buNone/>
              <a:defRPr>
                <a:solidFill>
                  <a:schemeClr val="dk1"/>
                </a:solidFill>
              </a:defRPr>
            </a:lvl8pPr>
            <a:lvl9pPr lvl="8" algn="r">
              <a:buNone/>
              <a:defRPr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9" name="Google Shape;49;p7"/>
          <p:cNvSpPr txBox="1"/>
          <p:nvPr>
            <p:ph idx="2" type="title"/>
          </p:nvPr>
        </p:nvSpPr>
        <p:spPr>
          <a:xfrm>
            <a:off x="462975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3" type="title"/>
          </p:nvPr>
        </p:nvSpPr>
        <p:spPr>
          <a:xfrm>
            <a:off x="608610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 - Alt 4">
  <p:cSld name="BLANK_3_1_1">
    <p:bg>
      <p:bgPr>
        <a:solidFill>
          <a:schemeClr val="accent1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8"/>
          <p:cNvSpPr txBox="1"/>
          <p:nvPr>
            <p:ph type="title"/>
          </p:nvPr>
        </p:nvSpPr>
        <p:spPr>
          <a:xfrm>
            <a:off x="283850" y="474875"/>
            <a:ext cx="2773200" cy="1585200"/>
          </a:xfrm>
          <a:prstGeom prst="rect">
            <a:avLst/>
          </a:prstGeom>
        </p:spPr>
        <p:txBody>
          <a:bodyPr anchorCtr="0" anchor="t" bIns="0" lIns="0" spcFirstLastPara="1" rIns="0" wrap="square" tIns="91425">
            <a:normAutofit/>
          </a:bodyPr>
          <a:lstStyle>
            <a:lvl1pPr lv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1pPr>
            <a:lvl2pPr lvl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2pPr>
            <a:lvl3pPr lvl="2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3pPr>
            <a:lvl4pPr lvl="3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4pPr>
            <a:lvl5pPr lvl="4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5pPr>
            <a:lvl6pPr lvl="5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6pPr>
            <a:lvl7pPr lvl="6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7pPr>
            <a:lvl8pPr lvl="7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8pPr>
            <a:lvl9pPr lvl="8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9pPr>
          </a:lstStyle>
          <a:p/>
        </p:txBody>
      </p:sp>
      <p:sp>
        <p:nvSpPr>
          <p:cNvPr id="53" name="Google Shape;53;p8"/>
          <p:cNvSpPr txBox="1"/>
          <p:nvPr>
            <p:ph idx="1" type="subTitle"/>
          </p:nvPr>
        </p:nvSpPr>
        <p:spPr>
          <a:xfrm>
            <a:off x="284850" y="3602000"/>
            <a:ext cx="2773200" cy="804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None/>
              <a:defRPr sz="12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None/>
              <a:defRPr sz="1200">
                <a:latin typeface="Inter"/>
                <a:ea typeface="Inter"/>
                <a:cs typeface="Inter"/>
                <a:sym typeface="Int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None/>
              <a:defRPr sz="1200">
                <a:latin typeface="Inter"/>
                <a:ea typeface="Inter"/>
                <a:cs typeface="Inter"/>
                <a:sym typeface="Int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None/>
              <a:defRPr sz="1200">
                <a:latin typeface="Inter"/>
                <a:ea typeface="Inter"/>
                <a:cs typeface="Inter"/>
                <a:sym typeface="Int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None/>
              <a:defRPr sz="1200">
                <a:latin typeface="Inter"/>
                <a:ea typeface="Inter"/>
                <a:cs typeface="Inter"/>
                <a:sym typeface="Int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None/>
              <a:defRPr sz="1200">
                <a:latin typeface="Inter"/>
                <a:ea typeface="Inter"/>
                <a:cs typeface="Inter"/>
                <a:sym typeface="Int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None/>
              <a:defRPr sz="1200">
                <a:latin typeface="Inter"/>
                <a:ea typeface="Inter"/>
                <a:cs typeface="Inter"/>
                <a:sym typeface="Int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None/>
              <a:defRPr sz="1200">
                <a:latin typeface="Inter"/>
                <a:ea typeface="Inter"/>
                <a:cs typeface="Inter"/>
                <a:sym typeface="Int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None/>
              <a:defRPr sz="1200"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54" name="Google Shape;54;p8"/>
          <p:cNvSpPr txBox="1"/>
          <p:nvPr>
            <p:ph idx="12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5" name="Google Shape;55;p8"/>
          <p:cNvSpPr txBox="1"/>
          <p:nvPr>
            <p:ph idx="2" type="title"/>
          </p:nvPr>
        </p:nvSpPr>
        <p:spPr>
          <a:xfrm>
            <a:off x="462975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"/>
              <a:buFont typeface="Inter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3" type="title"/>
          </p:nvPr>
        </p:nvSpPr>
        <p:spPr>
          <a:xfrm>
            <a:off x="608610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"/>
              <a:buFont typeface="Inter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/>
          <p:nvPr>
            <p:ph idx="4" type="pic"/>
          </p:nvPr>
        </p:nvSpPr>
        <p:spPr>
          <a:xfrm>
            <a:off x="3185700" y="291263"/>
            <a:ext cx="5671200" cy="43878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lt 2">
  <p:cSld name="BLANK_1_1_1_1_1_1_1_1_1_1_2">
    <p:bg>
      <p:bgPr>
        <a:solidFill>
          <a:schemeClr val="lt1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idx="12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buNone/>
              <a:defRPr>
                <a:solidFill>
                  <a:schemeClr val="dk1"/>
                </a:solidFill>
              </a:defRPr>
            </a:lvl1pPr>
            <a:lvl2pPr lvl="1">
              <a:buNone/>
              <a:defRPr>
                <a:solidFill>
                  <a:schemeClr val="dk1"/>
                </a:solidFill>
              </a:defRPr>
            </a:lvl2pPr>
            <a:lvl3pPr lvl="2">
              <a:buNone/>
              <a:defRPr>
                <a:solidFill>
                  <a:schemeClr val="dk1"/>
                </a:solidFill>
              </a:defRPr>
            </a:lvl3pPr>
            <a:lvl4pPr lvl="3">
              <a:buNone/>
              <a:defRPr>
                <a:solidFill>
                  <a:schemeClr val="dk1"/>
                </a:solidFill>
              </a:defRPr>
            </a:lvl4pPr>
            <a:lvl5pPr lvl="4">
              <a:buNone/>
              <a:defRPr>
                <a:solidFill>
                  <a:schemeClr val="dk1"/>
                </a:solidFill>
              </a:defRPr>
            </a:lvl5pPr>
            <a:lvl6pPr lvl="5">
              <a:buNone/>
              <a:defRPr>
                <a:solidFill>
                  <a:schemeClr val="dk1"/>
                </a:solidFill>
              </a:defRPr>
            </a:lvl6pPr>
            <a:lvl7pPr lvl="6">
              <a:buNone/>
              <a:defRPr>
                <a:solidFill>
                  <a:schemeClr val="dk1"/>
                </a:solidFill>
              </a:defRPr>
            </a:lvl7pPr>
            <a:lvl8pPr lvl="7">
              <a:buNone/>
              <a:defRPr>
                <a:solidFill>
                  <a:schemeClr val="dk1"/>
                </a:solidFill>
              </a:defRPr>
            </a:lvl8pPr>
            <a:lvl9pPr lvl="8">
              <a:buNone/>
              <a:defRPr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0" name="Google Shape;60;p9"/>
          <p:cNvSpPr txBox="1"/>
          <p:nvPr>
            <p:ph type="title"/>
          </p:nvPr>
        </p:nvSpPr>
        <p:spPr>
          <a:xfrm>
            <a:off x="462975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title"/>
          </p:nvPr>
        </p:nvSpPr>
        <p:spPr>
          <a:xfrm>
            <a:off x="608610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 - Alt 5">
  <p:cSld name="BLANK_1_1_1_1_1_1_1_1_1_1_1_2_1">
    <p:bg>
      <p:bgPr>
        <a:solidFill>
          <a:schemeClr val="lt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/>
          <p:nvPr>
            <p:ph type="title"/>
          </p:nvPr>
        </p:nvSpPr>
        <p:spPr>
          <a:xfrm>
            <a:off x="283850" y="285900"/>
            <a:ext cx="4227600" cy="3093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>
            <a:lvl1pPr lv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</a:defRPr>
            </a:lvl1pPr>
            <a:lvl2pPr lvl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</a:defRPr>
            </a:lvl2pPr>
            <a:lvl3pPr lvl="2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</a:defRPr>
            </a:lvl3pPr>
            <a:lvl4pPr lvl="3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</a:defRPr>
            </a:lvl4pPr>
            <a:lvl5pPr lvl="4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</a:defRPr>
            </a:lvl5pPr>
            <a:lvl6pPr lvl="5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</a:defRPr>
            </a:lvl6pPr>
            <a:lvl7pPr lvl="6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</a:defRPr>
            </a:lvl7pPr>
            <a:lvl8pPr lvl="7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</a:defRPr>
            </a:lvl8pPr>
            <a:lvl9pPr lvl="8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r">
              <a:buNone/>
              <a:defRPr>
                <a:solidFill>
                  <a:schemeClr val="dk1"/>
                </a:solidFill>
              </a:defRPr>
            </a:lvl1pPr>
            <a:lvl2pPr lvl="1" algn="r">
              <a:buNone/>
              <a:defRPr>
                <a:solidFill>
                  <a:schemeClr val="dk1"/>
                </a:solidFill>
              </a:defRPr>
            </a:lvl2pPr>
            <a:lvl3pPr lvl="2" algn="r">
              <a:buNone/>
              <a:defRPr>
                <a:solidFill>
                  <a:schemeClr val="dk1"/>
                </a:solidFill>
              </a:defRPr>
            </a:lvl3pPr>
            <a:lvl4pPr lvl="3" algn="r">
              <a:buNone/>
              <a:defRPr>
                <a:solidFill>
                  <a:schemeClr val="dk1"/>
                </a:solidFill>
              </a:defRPr>
            </a:lvl4pPr>
            <a:lvl5pPr lvl="4" algn="r">
              <a:buNone/>
              <a:defRPr>
                <a:solidFill>
                  <a:schemeClr val="dk1"/>
                </a:solidFill>
              </a:defRPr>
            </a:lvl5pPr>
            <a:lvl6pPr lvl="5" algn="r">
              <a:buNone/>
              <a:defRPr>
                <a:solidFill>
                  <a:schemeClr val="dk1"/>
                </a:solidFill>
              </a:defRPr>
            </a:lvl6pPr>
            <a:lvl7pPr lvl="6" algn="r">
              <a:buNone/>
              <a:defRPr>
                <a:solidFill>
                  <a:schemeClr val="dk1"/>
                </a:solidFill>
              </a:defRPr>
            </a:lvl7pPr>
            <a:lvl8pPr lvl="7" algn="r">
              <a:buNone/>
              <a:defRPr>
                <a:solidFill>
                  <a:schemeClr val="dk1"/>
                </a:solidFill>
              </a:defRPr>
            </a:lvl8pPr>
            <a:lvl9pPr lvl="8" algn="r">
              <a:buNone/>
              <a:defRPr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5" name="Google Shape;65;p10"/>
          <p:cNvSpPr txBox="1"/>
          <p:nvPr>
            <p:ph idx="2" type="title"/>
          </p:nvPr>
        </p:nvSpPr>
        <p:spPr>
          <a:xfrm>
            <a:off x="462975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6" name="Google Shape;66;p10"/>
          <p:cNvSpPr txBox="1"/>
          <p:nvPr>
            <p:ph idx="3" type="title"/>
          </p:nvPr>
        </p:nvSpPr>
        <p:spPr>
          <a:xfrm>
            <a:off x="6086100" y="4778975"/>
            <a:ext cx="13284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7" name="Google Shape;67;p10"/>
          <p:cNvSpPr txBox="1"/>
          <p:nvPr>
            <p:ph idx="1" type="subTitle"/>
          </p:nvPr>
        </p:nvSpPr>
        <p:spPr>
          <a:xfrm>
            <a:off x="1125100" y="2345400"/>
            <a:ext cx="5559300" cy="77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</a:defRPr>
            </a:lvl1pPr>
            <a:lvl2pPr lvl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4" type="subTitle"/>
          </p:nvPr>
        </p:nvSpPr>
        <p:spPr>
          <a:xfrm flipH="1">
            <a:off x="6801950" y="2345400"/>
            <a:ext cx="2055000" cy="77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1pPr>
            <a:lvl2pPr lvl="1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5" type="subTitle"/>
          </p:nvPr>
        </p:nvSpPr>
        <p:spPr>
          <a:xfrm>
            <a:off x="1125100" y="1555600"/>
            <a:ext cx="5559300" cy="77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</a:defRPr>
            </a:lvl1pPr>
            <a:lvl2pPr lvl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6" type="subTitle"/>
          </p:nvPr>
        </p:nvSpPr>
        <p:spPr>
          <a:xfrm flipH="1">
            <a:off x="6801950" y="1555600"/>
            <a:ext cx="2055000" cy="77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1pPr>
            <a:lvl2pPr lvl="1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7" type="subTitle"/>
          </p:nvPr>
        </p:nvSpPr>
        <p:spPr>
          <a:xfrm>
            <a:off x="1125100" y="3123163"/>
            <a:ext cx="5559300" cy="77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</a:defRPr>
            </a:lvl1pPr>
            <a:lvl2pPr lvl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72" name="Google Shape;72;p10"/>
          <p:cNvSpPr txBox="1"/>
          <p:nvPr>
            <p:ph idx="8" type="subTitle"/>
          </p:nvPr>
        </p:nvSpPr>
        <p:spPr>
          <a:xfrm flipH="1">
            <a:off x="6801950" y="3123163"/>
            <a:ext cx="2055000" cy="77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1pPr>
            <a:lvl2pPr lvl="1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73" name="Google Shape;73;p10"/>
          <p:cNvSpPr txBox="1"/>
          <p:nvPr>
            <p:ph idx="9" type="subTitle"/>
          </p:nvPr>
        </p:nvSpPr>
        <p:spPr>
          <a:xfrm>
            <a:off x="1125100" y="3902913"/>
            <a:ext cx="5559300" cy="77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</a:defRPr>
            </a:lvl1pPr>
            <a:lvl2pPr lvl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Inter"/>
              <a:buNone/>
              <a:defRPr sz="36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74" name="Google Shape;74;p10"/>
          <p:cNvSpPr txBox="1"/>
          <p:nvPr>
            <p:ph idx="13" type="subTitle"/>
          </p:nvPr>
        </p:nvSpPr>
        <p:spPr>
          <a:xfrm flipH="1">
            <a:off x="6801950" y="3902913"/>
            <a:ext cx="2055000" cy="7737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</a:defRPr>
            </a:lvl1pPr>
            <a:lvl2pPr lvl="1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 algn="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Inter"/>
              <a:buNone/>
              <a:defRPr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40" Type="http://schemas.openxmlformats.org/officeDocument/2006/relationships/slideLayout" Target="../slideLayouts/slideLayout40.xml"/><Relationship Id="rId20" Type="http://schemas.openxmlformats.org/officeDocument/2006/relationships/slideLayout" Target="../slideLayouts/slideLayout20.xml"/><Relationship Id="rId42" Type="http://schemas.openxmlformats.org/officeDocument/2006/relationships/slideLayout" Target="../slideLayouts/slideLayout42.xml"/><Relationship Id="rId41" Type="http://schemas.openxmlformats.org/officeDocument/2006/relationships/slideLayout" Target="../slideLayouts/slideLayout41.xml"/><Relationship Id="rId22" Type="http://schemas.openxmlformats.org/officeDocument/2006/relationships/slideLayout" Target="../slideLayouts/slideLayout22.xml"/><Relationship Id="rId44" Type="http://schemas.openxmlformats.org/officeDocument/2006/relationships/slideLayout" Target="../slideLayouts/slideLayout44.xml"/><Relationship Id="rId21" Type="http://schemas.openxmlformats.org/officeDocument/2006/relationships/slideLayout" Target="../slideLayouts/slideLayout21.xml"/><Relationship Id="rId43" Type="http://schemas.openxmlformats.org/officeDocument/2006/relationships/slideLayout" Target="../slideLayouts/slideLayout43.xml"/><Relationship Id="rId24" Type="http://schemas.openxmlformats.org/officeDocument/2006/relationships/slideLayout" Target="../slideLayouts/slideLayout24.xml"/><Relationship Id="rId46" Type="http://schemas.openxmlformats.org/officeDocument/2006/relationships/theme" Target="../theme/theme1.xml"/><Relationship Id="rId23" Type="http://schemas.openxmlformats.org/officeDocument/2006/relationships/slideLayout" Target="../slideLayouts/slideLayout23.xml"/><Relationship Id="rId45" Type="http://schemas.openxmlformats.org/officeDocument/2006/relationships/slideLayout" Target="../slideLayouts/slideLayout45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29" Type="http://schemas.openxmlformats.org/officeDocument/2006/relationships/slideLayout" Target="../slideLayouts/slideLayout29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11.xml"/><Relationship Id="rId33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10.xml"/><Relationship Id="rId3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13.xml"/><Relationship Id="rId35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12.xml"/><Relationship Id="rId34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15.xml"/><Relationship Id="rId37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14.xml"/><Relationship Id="rId36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17.xml"/><Relationship Id="rId39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16.xml"/><Relationship Id="rId38" Type="http://schemas.openxmlformats.org/officeDocument/2006/relationships/slideLayout" Target="../slideLayouts/slideLayout38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" type="body"/>
          </p:nvPr>
        </p:nvSpPr>
        <p:spPr>
          <a:xfrm>
            <a:off x="284850" y="1555575"/>
            <a:ext cx="5710500" cy="286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3048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Char char="●"/>
              <a:defRPr sz="12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1pPr>
            <a:lvl2pPr indent="-3048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Char char="○"/>
              <a:defRPr sz="12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2pPr>
            <a:lvl3pPr indent="-3048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Char char="■"/>
              <a:defRPr sz="12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3pPr>
            <a:lvl4pPr indent="-3048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Char char="●"/>
              <a:defRPr sz="12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4pPr>
            <a:lvl5pPr indent="-3048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Char char="○"/>
              <a:defRPr sz="12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5pPr>
            <a:lvl6pPr indent="-3048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Char char="■"/>
              <a:defRPr sz="12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6pPr>
            <a:lvl7pPr indent="-3048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Char char="●"/>
              <a:defRPr sz="12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7pPr>
            <a:lvl8pPr indent="-3048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Char char="○"/>
              <a:defRPr sz="12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8pPr>
            <a:lvl9pPr indent="-3048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Char char="■"/>
              <a:defRPr sz="12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title"/>
          </p:nvPr>
        </p:nvSpPr>
        <p:spPr>
          <a:xfrm>
            <a:off x="284850" y="285900"/>
            <a:ext cx="6423900" cy="58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r">
              <a:buNone/>
              <a:defRPr sz="6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1pPr>
            <a:lvl2pPr lvl="1" algn="r">
              <a:buNone/>
              <a:defRPr sz="6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 algn="r">
              <a:buNone/>
              <a:defRPr sz="6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 algn="r">
              <a:buNone/>
              <a:defRPr sz="6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 algn="r">
              <a:buNone/>
              <a:defRPr sz="6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 algn="r">
              <a:buNone/>
              <a:defRPr sz="6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 algn="r">
              <a:buNone/>
              <a:defRPr sz="6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 algn="r">
              <a:buNone/>
              <a:defRPr sz="6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 algn="r">
              <a:buNone/>
              <a:defRPr sz="6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" name="Google Shape;9;p1"/>
          <p:cNvSpPr txBox="1"/>
          <p:nvPr>
            <p:ph idx="2" type="title"/>
          </p:nvPr>
        </p:nvSpPr>
        <p:spPr>
          <a:xfrm>
            <a:off x="288625" y="4778975"/>
            <a:ext cx="4227300" cy="7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Font typeface="Inter"/>
              <a:buNone/>
              <a:defRPr sz="6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nter"/>
              <a:buNone/>
              <a:defRPr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nter"/>
              <a:buNone/>
              <a:defRPr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nter"/>
              <a:buNone/>
              <a:defRPr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nter"/>
              <a:buNone/>
              <a:defRPr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nter"/>
              <a:buNone/>
              <a:defRPr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nter"/>
              <a:buNone/>
              <a:defRPr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nter"/>
              <a:buNone/>
              <a:defRPr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nter"/>
              <a:buNone/>
              <a:defRPr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3" type="title"/>
          </p:nvPr>
        </p:nvSpPr>
        <p:spPr>
          <a:xfrm>
            <a:off x="4629750" y="4778975"/>
            <a:ext cx="1328400" cy="7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Font typeface="Inter"/>
              <a:buNone/>
              <a:defRPr sz="6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nter"/>
              <a:buNone/>
              <a:defRPr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nter"/>
              <a:buNone/>
              <a:defRPr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nter"/>
              <a:buNone/>
              <a:defRPr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nter"/>
              <a:buNone/>
              <a:defRPr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nter"/>
              <a:buNone/>
              <a:defRPr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nter"/>
              <a:buNone/>
              <a:defRPr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nter"/>
              <a:buNone/>
              <a:defRPr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nter"/>
              <a:buNone/>
              <a:defRPr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4" type="title"/>
          </p:nvPr>
        </p:nvSpPr>
        <p:spPr>
          <a:xfrm>
            <a:off x="6086100" y="4778975"/>
            <a:ext cx="1328400" cy="7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Font typeface="Inter"/>
              <a:buNone/>
              <a:defRPr sz="6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nter"/>
              <a:buNone/>
              <a:defRPr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nter"/>
              <a:buNone/>
              <a:defRPr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nter"/>
              <a:buNone/>
              <a:defRPr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nter"/>
              <a:buNone/>
              <a:defRPr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nter"/>
              <a:buNone/>
              <a:defRPr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nter"/>
              <a:buNone/>
              <a:defRPr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nter"/>
              <a:buNone/>
              <a:defRPr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Inter"/>
              <a:buNone/>
              <a:defRPr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5" type="body"/>
          </p:nvPr>
        </p:nvSpPr>
        <p:spPr>
          <a:xfrm>
            <a:off x="4239825" y="1398125"/>
            <a:ext cx="3648900" cy="227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Char char="●"/>
              <a:defRPr sz="12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Char char="○"/>
              <a:defRPr sz="12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Char char="■"/>
              <a:defRPr sz="12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Char char="●"/>
              <a:defRPr sz="12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Char char="○"/>
              <a:defRPr sz="12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Char char="■"/>
              <a:defRPr sz="12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Char char="●"/>
              <a:defRPr sz="12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Char char="○"/>
              <a:defRPr sz="12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Inter"/>
              <a:buChar char="■"/>
              <a:defRPr sz="12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  <p:sldLayoutId id="2147483681" r:id="rId34"/>
    <p:sldLayoutId id="2147483682" r:id="rId35"/>
    <p:sldLayoutId id="2147483683" r:id="rId36"/>
    <p:sldLayoutId id="2147483684" r:id="rId37"/>
    <p:sldLayoutId id="2147483685" r:id="rId38"/>
    <p:sldLayoutId id="2147483686" r:id="rId39"/>
    <p:sldLayoutId id="2147483687" r:id="rId40"/>
    <p:sldLayoutId id="2147483688" r:id="rId41"/>
    <p:sldLayoutId id="2147483689" r:id="rId42"/>
    <p:sldLayoutId id="2147483690" r:id="rId43"/>
    <p:sldLayoutId id="2147483691" r:id="rId44"/>
    <p:sldLayoutId id="2147483692" r:id="rId4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5579">
          <p15:clr>
            <a:srgbClr val="E46962"/>
          </p15:clr>
        </p15:guide>
        <p15:guide id="2" pos="179">
          <p15:clr>
            <a:srgbClr val="E46962"/>
          </p15:clr>
        </p15:guide>
        <p15:guide id="3" orient="horz" pos="180">
          <p15:clr>
            <a:srgbClr val="E46962"/>
          </p15:clr>
        </p15:guide>
        <p15:guide id="4" orient="horz" pos="3060">
          <p15:clr>
            <a:srgbClr val="E46962"/>
          </p15:clr>
        </p15:guide>
        <p15:guide id="5" pos="2842">
          <p15:clr>
            <a:srgbClr val="E46962"/>
          </p15:clr>
        </p15:guide>
        <p15:guide id="6" pos="2916">
          <p15:clr>
            <a:srgbClr val="E46962"/>
          </p15:clr>
        </p15:guide>
        <p15:guide id="7" pos="1474">
          <p15:clr>
            <a:srgbClr val="E46962"/>
          </p15:clr>
        </p15:guide>
        <p15:guide id="8" pos="1548">
          <p15:clr>
            <a:srgbClr val="E46962"/>
          </p15:clr>
        </p15:guide>
        <p15:guide id="9" pos="4211">
          <p15:clr>
            <a:srgbClr val="E46962"/>
          </p15:clr>
        </p15:guide>
        <p15:guide id="10" pos="4285">
          <p15:clr>
            <a:srgbClr val="E46962"/>
          </p15:clr>
        </p15:guide>
        <p15:guide id="11" pos="3753">
          <p15:clr>
            <a:srgbClr val="E46962"/>
          </p15:clr>
        </p15:guide>
        <p15:guide id="12" pos="3834">
          <p15:clr>
            <a:srgbClr val="E46962"/>
          </p15:clr>
        </p15:guide>
        <p15:guide id="13" pos="1926">
          <p15:clr>
            <a:srgbClr val="E46962"/>
          </p15:clr>
        </p15:guide>
        <p15:guide id="14" pos="2007">
          <p15:clr>
            <a:srgbClr val="E46962"/>
          </p15:clr>
        </p15:guide>
        <p15:guide id="15" orient="horz" pos="299">
          <p15:clr>
            <a:srgbClr val="E46962"/>
          </p15:clr>
        </p15:guide>
        <p15:guide id="16" orient="horz" pos="2950">
          <p15:clr>
            <a:srgbClr val="E46962"/>
          </p15:clr>
        </p15:guide>
        <p15:guide id="17" orient="horz" pos="907">
          <p15:clr>
            <a:srgbClr val="E46962"/>
          </p15:clr>
        </p15:guide>
        <p15:guide id="18" orient="horz" pos="980">
          <p15:clr>
            <a:srgbClr val="E46962"/>
          </p15:clr>
        </p15:guide>
        <p15:guide id="19" orient="horz" pos="1588">
          <p15:clr>
            <a:srgbClr val="E46962"/>
          </p15:clr>
        </p15:guide>
        <p15:guide id="20" orient="horz" pos="1661">
          <p15:clr>
            <a:srgbClr val="E46962"/>
          </p15:clr>
        </p15:guide>
        <p15:guide id="21" orient="horz" pos="2269">
          <p15:clr>
            <a:srgbClr val="E46962"/>
          </p15:clr>
        </p15:guide>
        <p15:guide id="22" orient="horz" pos="2341">
          <p15:clr>
            <a:srgbClr val="E46962"/>
          </p15:clr>
        </p15:guide>
        <p15:guide id="23" orient="horz" pos="3012">
          <p15:clr>
            <a:srgbClr val="E46962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1616"/>
        </a:solidFill>
      </p:bgPr>
    </p:bg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47"/>
          <p:cNvSpPr txBox="1"/>
          <p:nvPr>
            <p:ph idx="12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>
              <a:solidFill>
                <a:schemeClr val="lt1"/>
              </a:solidFill>
            </a:endParaRPr>
          </a:p>
        </p:txBody>
      </p:sp>
      <p:sp>
        <p:nvSpPr>
          <p:cNvPr id="362" name="Google Shape;362;p47"/>
          <p:cNvSpPr txBox="1"/>
          <p:nvPr>
            <p:ph idx="8" type="sldNum"/>
          </p:nvPr>
        </p:nvSpPr>
        <p:spPr>
          <a:xfrm>
            <a:off x="8308150" y="4782125"/>
            <a:ext cx="548700" cy="762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363" name="Google Shape;363;p47"/>
          <p:cNvCxnSpPr/>
          <p:nvPr/>
        </p:nvCxnSpPr>
        <p:spPr>
          <a:xfrm>
            <a:off x="283850" y="289571"/>
            <a:ext cx="85731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364" name="Google Shape;364;p47"/>
          <p:cNvPicPr preferRelativeResize="0"/>
          <p:nvPr/>
        </p:nvPicPr>
        <p:blipFill rotWithShape="1">
          <a:blip r:embed="rId3">
            <a:alphaModFix/>
          </a:blip>
          <a:srcRect b="18610" l="17668" r="16870" t="16001"/>
          <a:stretch/>
        </p:blipFill>
        <p:spPr>
          <a:xfrm>
            <a:off x="144299" y="348525"/>
            <a:ext cx="3290401" cy="1715363"/>
          </a:xfrm>
          <a:prstGeom prst="rect">
            <a:avLst/>
          </a:prstGeom>
          <a:noFill/>
          <a:ln>
            <a:noFill/>
          </a:ln>
        </p:spPr>
      </p:pic>
      <p:sp>
        <p:nvSpPr>
          <p:cNvPr id="365" name="Google Shape;365;p47"/>
          <p:cNvSpPr txBox="1"/>
          <p:nvPr/>
        </p:nvSpPr>
        <p:spPr>
          <a:xfrm>
            <a:off x="221100" y="-92525"/>
            <a:ext cx="4471200" cy="43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Configure your own caption experience </a:t>
            </a:r>
            <a:endParaRPr sz="1500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66" name="Google Shape;366;p47"/>
          <p:cNvSpPr txBox="1"/>
          <p:nvPr/>
        </p:nvSpPr>
        <p:spPr>
          <a:xfrm>
            <a:off x="144300" y="2069350"/>
            <a:ext cx="3290400" cy="12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Enable captions once — they appear on every video automatically. If captions are not available in your preferred language, English will be the default.</a:t>
            </a:r>
            <a:endParaRPr sz="1200">
              <a:solidFill>
                <a:srgbClr val="FFFFFF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启用字幕后，它们将自动显示在每个视频上。如果字幕不支持您的首选语言，则默认显示英语字幕。</a:t>
            </a:r>
            <a:endParaRPr sz="1200">
              <a:solidFill>
                <a:srgbClr val="FFFFFF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字幕を有効にすると、すべての動画に自動的に表示されます。希望の言語で利用できない場合、英語がデフォルトになります。</a:t>
            </a:r>
            <a:endParaRPr sz="1200">
              <a:solidFill>
                <a:srgbClr val="FFFFFF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자막을 활성화하면 모든 동영상에 자동으로 표시됩니다. 선호하는 언어로 제공되지 않는 경우 영어가 기본값입니다.</a:t>
            </a:r>
            <a:endParaRPr sz="1200">
              <a:solidFill>
                <a:srgbClr val="FFFFFF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FFFFFF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367" name="Google Shape;367;p47"/>
          <p:cNvSpPr txBox="1"/>
          <p:nvPr/>
        </p:nvSpPr>
        <p:spPr>
          <a:xfrm>
            <a:off x="4272900" y="474863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p47"/>
          <p:cNvSpPr txBox="1"/>
          <p:nvPr/>
        </p:nvSpPr>
        <p:spPr>
          <a:xfrm>
            <a:off x="3582600" y="474875"/>
            <a:ext cx="4608000" cy="196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Une fois activés, les sous-titres apparaissent sur chaque vidéo. S'ils ne sont pas disponibles dans votre langue, l'anglais sera utilisé par défaut.</a:t>
            </a:r>
            <a:endParaRPr sz="1200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Si los subtítulos están activados, aparecen en cada vídeo automáticamente. Si no están disponibles en su idioma, el inglés será el predeterminado.</a:t>
            </a:r>
            <a:endParaRPr sz="1200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Wenn Untertitel aktiviert sind, erscheinen sie bei jedem Video. Sind sie nicht in Ihrer Sprache verfügbar, wird Englisch als Standard verwendet.</a:t>
            </a:r>
            <a:endParaRPr sz="1200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Если субтитры включены, они отображаются во всех видео. Если они недоступны на вашем языке, по умолчанию будет английский.</a:t>
            </a:r>
            <a:endParaRPr sz="1200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Ao ativar as legendas, elas aparecem em todos os vídeos. Se não estiverem disponíveis no seu idioma, o inglês será o padrão.</a:t>
            </a:r>
            <a:endParaRPr sz="1200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เมื่อเปิดคำบรรยาย จะแสดงในทุกวิดีโอ หากไม่มีในภาษาที่ต้องการ ระบบจะใช้ภาษาอังกฤษเป็นค่าเริ่มต้น</a:t>
            </a:r>
            <a:endParaRPr sz="1200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Khi bật phụ đề, chúng xuất hiện trên mọi video. Nếu không có trong ngôn ngữ của bạn, tiếng Anh sẽ là mặc định.</a:t>
            </a:r>
            <a:endParaRPr sz="1200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roject timeline/workflow presentation | Style 2 | Subway">
  <a:themeElements>
    <a:clrScheme name="Simple Light">
      <a:dk1>
        <a:srgbClr val="FAFAFA"/>
      </a:dk1>
      <a:lt1>
        <a:srgbClr val="000000"/>
      </a:lt1>
      <a:dk2>
        <a:srgbClr val="F0EEE2"/>
      </a:dk2>
      <a:lt2>
        <a:srgbClr val="B7B7B7"/>
      </a:lt2>
      <a:accent1>
        <a:srgbClr val="FFDD04"/>
      </a:accent1>
      <a:accent2>
        <a:srgbClr val="FFEE9B"/>
      </a:accent2>
      <a:accent3>
        <a:srgbClr val="2443FF"/>
      </a:accent3>
      <a:accent4>
        <a:srgbClr val="92A1FF"/>
      </a:accent4>
      <a:accent5>
        <a:srgbClr val="F8992B"/>
      </a:accent5>
      <a:accent6>
        <a:srgbClr val="FDCC9C"/>
      </a:accent6>
      <a:hlink>
        <a:srgbClr val="FF00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